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comments/comment2.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42"/>
  </p:notesMasterIdLst>
  <p:sldIdLst>
    <p:sldId id="256" r:id="rId2"/>
    <p:sldId id="257" r:id="rId3"/>
    <p:sldId id="258" r:id="rId4"/>
    <p:sldId id="261" r:id="rId5"/>
    <p:sldId id="316" r:id="rId6"/>
    <p:sldId id="318" r:id="rId7"/>
    <p:sldId id="317" r:id="rId8"/>
    <p:sldId id="319" r:id="rId9"/>
    <p:sldId id="323" r:id="rId10"/>
    <p:sldId id="324" r:id="rId11"/>
    <p:sldId id="260" r:id="rId12"/>
    <p:sldId id="263" r:id="rId13"/>
    <p:sldId id="298" r:id="rId14"/>
    <p:sldId id="262" r:id="rId15"/>
    <p:sldId id="299" r:id="rId16"/>
    <p:sldId id="326" r:id="rId17"/>
    <p:sldId id="312" r:id="rId18"/>
    <p:sldId id="313" r:id="rId19"/>
    <p:sldId id="314" r:id="rId20"/>
    <p:sldId id="327" r:id="rId21"/>
    <p:sldId id="304" r:id="rId22"/>
    <p:sldId id="305" r:id="rId23"/>
    <p:sldId id="306" r:id="rId24"/>
    <p:sldId id="307" r:id="rId25"/>
    <p:sldId id="315" r:id="rId26"/>
    <p:sldId id="266" r:id="rId27"/>
    <p:sldId id="300" r:id="rId28"/>
    <p:sldId id="301" r:id="rId29"/>
    <p:sldId id="302" r:id="rId30"/>
    <p:sldId id="303" r:id="rId31"/>
    <p:sldId id="308" r:id="rId32"/>
    <p:sldId id="268" r:id="rId33"/>
    <p:sldId id="310" r:id="rId34"/>
    <p:sldId id="322" r:id="rId35"/>
    <p:sldId id="320" r:id="rId36"/>
    <p:sldId id="321" r:id="rId37"/>
    <p:sldId id="309" r:id="rId38"/>
    <p:sldId id="311" r:id="rId39"/>
    <p:sldId id="325" r:id="rId40"/>
    <p:sldId id="275"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ndardabschnitt" id="{0FAFE434-539F-4FCB-AB8D-12EB261E2AC4}">
          <p14:sldIdLst>
            <p14:sldId id="256"/>
            <p14:sldId id="257"/>
            <p14:sldId id="258"/>
            <p14:sldId id="261"/>
            <p14:sldId id="316"/>
            <p14:sldId id="318"/>
            <p14:sldId id="317"/>
            <p14:sldId id="319"/>
            <p14:sldId id="323"/>
            <p14:sldId id="324"/>
            <p14:sldId id="260"/>
            <p14:sldId id="263"/>
            <p14:sldId id="298"/>
            <p14:sldId id="262"/>
          </p14:sldIdLst>
        </p14:section>
        <p14:section name="Funktionale Anforderungen" id="{C4823310-4660-4212-BB5C-1594841DF2FC}">
          <p14:sldIdLst>
            <p14:sldId id="299"/>
            <p14:sldId id="326"/>
            <p14:sldId id="312"/>
            <p14:sldId id="313"/>
            <p14:sldId id="314"/>
            <p14:sldId id="327"/>
            <p14:sldId id="304"/>
            <p14:sldId id="305"/>
            <p14:sldId id="306"/>
            <p14:sldId id="307"/>
            <p14:sldId id="315"/>
            <p14:sldId id="266"/>
            <p14:sldId id="300"/>
            <p14:sldId id="301"/>
            <p14:sldId id="302"/>
            <p14:sldId id="303"/>
            <p14:sldId id="308"/>
            <p14:sldId id="268"/>
            <p14:sldId id="310"/>
            <p14:sldId id="322"/>
            <p14:sldId id="320"/>
            <p14:sldId id="321"/>
            <p14:sldId id="309"/>
            <p14:sldId id="311"/>
            <p14:sldId id="325"/>
            <p14:sldId id="27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itz Dietmann" initials="MD" lastIdx="3" clrIdx="0">
    <p:extLst>
      <p:ext uri="{19B8F6BF-5375-455C-9EA6-DF929625EA0E}">
        <p15:presenceInfo xmlns:p15="http://schemas.microsoft.com/office/powerpoint/2012/main" userId="S::moritz.dietmann@s-atiw.de::40abbf18-78e3-4bc9-85b0-16b22d267f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1021"/>
    <a:srgbClr val="E6907D"/>
    <a:srgbClr val="5387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A34A31-E36A-3638-A9D5-8FB172AF8348}" v="44" dt="2024-05-16T05:43:44.840"/>
    <p1510:client id="{2F04AF73-9443-435F-807B-0DBE1A86EBD4}" v="63" dt="2024-05-16T06:00:36.737"/>
    <p1510:client id="{3EC910F5-376E-6693-A123-24C2FD280C8D}" v="738" dt="2024-05-15T19:00:56.551"/>
    <p1510:client id="{60FF23FA-E514-5574-194A-52121F1663B9}" v="5" dt="2024-05-16T05:35:59.637"/>
    <p1510:client id="{826E311D-65E2-AFBC-9125-0F6CC0DDD869}" v="231" dt="2024-05-15T10:30:11.664"/>
    <p1510:client id="{AC0D7874-073B-9167-A591-F65F21E5430D}" v="2" dt="2024-05-16T05:39:24.943"/>
    <p1510:client id="{BEFE7B36-F11A-04A3-F2BA-35ACC58221F0}" v="31" dt="2024-05-15T17:59:12.878"/>
    <p1510:client id="{C0A56759-34A6-DAF7-2232-3250B6357B9C}" v="458" dt="2024-05-16T06:12:31.135"/>
  </p1510:revLst>
</p1510:revInfo>
</file>

<file path=ppt/tableStyles.xml><?xml version="1.0" encoding="utf-8"?>
<a:tblStyleLst xmlns:a="http://schemas.openxmlformats.org/drawingml/2006/main" def="{3773EADD-85BF-481A-89C4-D0DEB0CCCF2C}">
  <a:tblStyle styleId="{3773EADD-85BF-481A-89C4-D0DEB0CCCF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99BD98-A40F-48AE-93F4-B7D081DB158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10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5-15T08:11:43.899" idx="1">
    <p:pos x="1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5-15T08:11:43.899" idx="3">
    <p:pos x="10" y="10"/>
    <p:text/>
    <p:extLst>
      <p:ext uri="{C676402C-5697-4E1C-873F-D02D1690AC5C}">
        <p15:threadingInfo xmlns:p15="http://schemas.microsoft.com/office/powerpoint/2012/main" timeZoneBias="-12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dirty="0"/>
              <a:t>Dieser Themenbereich beinhaltet die Erfassung der Stammdaten von Kunden, Erstellen einer Homepage und die Verwaltung von Stammdaten aus Sicht des Users, sowie der Admins.</a:t>
            </a:r>
            <a:br>
              <a:rPr lang="de-DE" dirty="0"/>
            </a:br>
            <a:r>
              <a:rPr lang="de-DE" dirty="0"/>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6790844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922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251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467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20105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690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9826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93965915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93965915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444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5520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11988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2517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115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633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7610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4833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04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6287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45585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de-DE" dirty="0"/>
              <a:t>CRUD = Create, Read, Update, Delete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84239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0577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24683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5755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0811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915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6370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293965915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293965915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75482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033519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3870885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803955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803955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2500" y="183725"/>
            <a:ext cx="8679000" cy="4776000"/>
            <a:chOff x="232500" y="183725"/>
            <a:chExt cx="8679000" cy="4776000"/>
          </a:xfrm>
        </p:grpSpPr>
        <p:sp>
          <p:nvSpPr>
            <p:cNvPr id="10" name="Google Shape;10;p2"/>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12;p2"/>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13;p2"/>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 name="Google Shape;15;p2"/>
          <p:cNvSpPr txBox="1">
            <a:spLocks noGrp="1"/>
          </p:cNvSpPr>
          <p:nvPr>
            <p:ph type="ctrTitle"/>
          </p:nvPr>
        </p:nvSpPr>
        <p:spPr>
          <a:xfrm>
            <a:off x="1738925" y="1235288"/>
            <a:ext cx="5666100" cy="2105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6" name="Google Shape;16;p2"/>
          <p:cNvSpPr txBox="1">
            <a:spLocks noGrp="1"/>
          </p:cNvSpPr>
          <p:nvPr>
            <p:ph type="subTitle" idx="1"/>
          </p:nvPr>
        </p:nvSpPr>
        <p:spPr>
          <a:xfrm>
            <a:off x="1739019" y="3432363"/>
            <a:ext cx="5666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grpSp>
        <p:nvGrpSpPr>
          <p:cNvPr id="87" name="Google Shape;87;p11"/>
          <p:cNvGrpSpPr/>
          <p:nvPr/>
        </p:nvGrpSpPr>
        <p:grpSpPr>
          <a:xfrm>
            <a:off x="232500" y="183725"/>
            <a:ext cx="8679000" cy="4776000"/>
            <a:chOff x="232500" y="183725"/>
            <a:chExt cx="8679000" cy="4776000"/>
          </a:xfrm>
        </p:grpSpPr>
        <p:sp>
          <p:nvSpPr>
            <p:cNvPr id="88" name="Google Shape;88;p11"/>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9" name="Google Shape;89;p11"/>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0" name="Google Shape;90;p11"/>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1" name="Google Shape;91;p11"/>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11"/>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93" name="Google Shape;93;p11"/>
          <p:cNvSpPr txBox="1">
            <a:spLocks noGrp="1"/>
          </p:cNvSpPr>
          <p:nvPr>
            <p:ph type="title" hasCustomPrompt="1"/>
          </p:nvPr>
        </p:nvSpPr>
        <p:spPr>
          <a:xfrm>
            <a:off x="1284000" y="1518138"/>
            <a:ext cx="6576000" cy="1396200"/>
          </a:xfrm>
          <a:prstGeom prst="rect">
            <a:avLst/>
          </a:prstGeom>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284000" y="3128213"/>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6"/>
        <p:cNvGrpSpPr/>
        <p:nvPr/>
      </p:nvGrpSpPr>
      <p:grpSpPr>
        <a:xfrm>
          <a:off x="0" y="0"/>
          <a:ext cx="0" cy="0"/>
          <a:chOff x="0" y="0"/>
          <a:chExt cx="0" cy="0"/>
        </a:xfrm>
      </p:grpSpPr>
      <p:grpSp>
        <p:nvGrpSpPr>
          <p:cNvPr id="97" name="Google Shape;97;p13"/>
          <p:cNvGrpSpPr/>
          <p:nvPr/>
        </p:nvGrpSpPr>
        <p:grpSpPr>
          <a:xfrm>
            <a:off x="232500" y="183725"/>
            <a:ext cx="8679000" cy="4776000"/>
            <a:chOff x="232500" y="183725"/>
            <a:chExt cx="8679000" cy="4776000"/>
          </a:xfrm>
        </p:grpSpPr>
        <p:sp>
          <p:nvSpPr>
            <p:cNvPr id="98" name="Google Shape;98;p13"/>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 name="Google Shape;99;p13"/>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0" name="Google Shape;100;p13"/>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1" name="Google Shape;101;p13"/>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13"/>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03" name="Google Shape;103;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 name="Google Shape;104;p13"/>
          <p:cNvSpPr txBox="1">
            <a:spLocks noGrp="1"/>
          </p:cNvSpPr>
          <p:nvPr>
            <p:ph type="title" idx="2" hasCustomPrompt="1"/>
          </p:nvPr>
        </p:nvSpPr>
        <p:spPr>
          <a:xfrm>
            <a:off x="1505400"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3" hasCustomPrompt="1"/>
          </p:nvPr>
        </p:nvSpPr>
        <p:spPr>
          <a:xfrm>
            <a:off x="1505400"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4" hasCustomPrompt="1"/>
          </p:nvPr>
        </p:nvSpPr>
        <p:spPr>
          <a:xfrm>
            <a:off x="4204675"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5" hasCustomPrompt="1"/>
          </p:nvPr>
        </p:nvSpPr>
        <p:spPr>
          <a:xfrm>
            <a:off x="4204675"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6" hasCustomPrompt="1"/>
          </p:nvPr>
        </p:nvSpPr>
        <p:spPr>
          <a:xfrm>
            <a:off x="6903950"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7" hasCustomPrompt="1"/>
          </p:nvPr>
        </p:nvSpPr>
        <p:spPr>
          <a:xfrm>
            <a:off x="6903950"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720000"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1" name="Google Shape;111;p13"/>
          <p:cNvSpPr txBox="1">
            <a:spLocks noGrp="1"/>
          </p:cNvSpPr>
          <p:nvPr>
            <p:ph type="subTitle" idx="8"/>
          </p:nvPr>
        </p:nvSpPr>
        <p:spPr>
          <a:xfrm>
            <a:off x="3419275"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2" name="Google Shape;112;p13"/>
          <p:cNvSpPr txBox="1">
            <a:spLocks noGrp="1"/>
          </p:cNvSpPr>
          <p:nvPr>
            <p:ph type="subTitle" idx="9"/>
          </p:nvPr>
        </p:nvSpPr>
        <p:spPr>
          <a:xfrm>
            <a:off x="6118550"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3" name="Google Shape;113;p13"/>
          <p:cNvSpPr txBox="1">
            <a:spLocks noGrp="1"/>
          </p:cNvSpPr>
          <p:nvPr>
            <p:ph type="subTitle" idx="13"/>
          </p:nvPr>
        </p:nvSpPr>
        <p:spPr>
          <a:xfrm>
            <a:off x="720000"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4" name="Google Shape;114;p13"/>
          <p:cNvSpPr txBox="1">
            <a:spLocks noGrp="1"/>
          </p:cNvSpPr>
          <p:nvPr>
            <p:ph type="subTitle" idx="14"/>
          </p:nvPr>
        </p:nvSpPr>
        <p:spPr>
          <a:xfrm>
            <a:off x="3419275"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5" name="Google Shape;115;p13"/>
          <p:cNvSpPr txBox="1">
            <a:spLocks noGrp="1"/>
          </p:cNvSpPr>
          <p:nvPr>
            <p:ph type="subTitle" idx="15"/>
          </p:nvPr>
        </p:nvSpPr>
        <p:spPr>
          <a:xfrm>
            <a:off x="6118550"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6"/>
        <p:cNvGrpSpPr/>
        <p:nvPr/>
      </p:nvGrpSpPr>
      <p:grpSpPr>
        <a:xfrm>
          <a:off x="0" y="0"/>
          <a:ext cx="0" cy="0"/>
          <a:chOff x="0" y="0"/>
          <a:chExt cx="0" cy="0"/>
        </a:xfrm>
      </p:grpSpPr>
      <p:grpSp>
        <p:nvGrpSpPr>
          <p:cNvPr id="117" name="Google Shape;117;p14"/>
          <p:cNvGrpSpPr/>
          <p:nvPr/>
        </p:nvGrpSpPr>
        <p:grpSpPr>
          <a:xfrm>
            <a:off x="232500" y="183725"/>
            <a:ext cx="8679000" cy="4776000"/>
            <a:chOff x="232500" y="183725"/>
            <a:chExt cx="8679000" cy="4776000"/>
          </a:xfrm>
        </p:grpSpPr>
        <p:sp>
          <p:nvSpPr>
            <p:cNvPr id="118" name="Google Shape;118;p14"/>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9" name="Google Shape;119;p14"/>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0" name="Google Shape;120;p14"/>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1" name="Google Shape;121;p14"/>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2" name="Google Shape;122;p14"/>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3" name="Google Shape;123;p1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 name="Google Shape;124;p14"/>
          <p:cNvSpPr txBox="1">
            <a:spLocks noGrp="1"/>
          </p:cNvSpPr>
          <p:nvPr>
            <p:ph type="subTitle" idx="1"/>
          </p:nvPr>
        </p:nvSpPr>
        <p:spPr>
          <a:xfrm>
            <a:off x="2363650" y="1515162"/>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4"/>
          <p:cNvSpPr txBox="1">
            <a:spLocks noGrp="1"/>
          </p:cNvSpPr>
          <p:nvPr>
            <p:ph type="subTitle" idx="2"/>
          </p:nvPr>
        </p:nvSpPr>
        <p:spPr>
          <a:xfrm>
            <a:off x="2363644" y="2628674"/>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4"/>
          <p:cNvSpPr txBox="1">
            <a:spLocks noGrp="1"/>
          </p:cNvSpPr>
          <p:nvPr>
            <p:ph type="subTitle" idx="3"/>
          </p:nvPr>
        </p:nvSpPr>
        <p:spPr>
          <a:xfrm>
            <a:off x="2363652" y="3742174"/>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4"/>
          <p:cNvSpPr txBox="1">
            <a:spLocks noGrp="1"/>
          </p:cNvSpPr>
          <p:nvPr>
            <p:ph type="subTitle" idx="4"/>
          </p:nvPr>
        </p:nvSpPr>
        <p:spPr>
          <a:xfrm>
            <a:off x="2363650" y="1133338"/>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28" name="Google Shape;128;p14"/>
          <p:cNvSpPr txBox="1">
            <a:spLocks noGrp="1"/>
          </p:cNvSpPr>
          <p:nvPr>
            <p:ph type="subTitle" idx="5"/>
          </p:nvPr>
        </p:nvSpPr>
        <p:spPr>
          <a:xfrm>
            <a:off x="2363655" y="2246850"/>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29" name="Google Shape;129;p14"/>
          <p:cNvSpPr txBox="1">
            <a:spLocks noGrp="1"/>
          </p:cNvSpPr>
          <p:nvPr>
            <p:ph type="subTitle" idx="6"/>
          </p:nvPr>
        </p:nvSpPr>
        <p:spPr>
          <a:xfrm>
            <a:off x="2363659" y="3360350"/>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30"/>
        <p:cNvGrpSpPr/>
        <p:nvPr/>
      </p:nvGrpSpPr>
      <p:grpSpPr>
        <a:xfrm>
          <a:off x="0" y="0"/>
          <a:ext cx="0" cy="0"/>
          <a:chOff x="0" y="0"/>
          <a:chExt cx="0" cy="0"/>
        </a:xfrm>
      </p:grpSpPr>
      <p:grpSp>
        <p:nvGrpSpPr>
          <p:cNvPr id="131" name="Google Shape;131;p15"/>
          <p:cNvGrpSpPr/>
          <p:nvPr/>
        </p:nvGrpSpPr>
        <p:grpSpPr>
          <a:xfrm>
            <a:off x="232500" y="183725"/>
            <a:ext cx="8679000" cy="4776000"/>
            <a:chOff x="232500" y="183725"/>
            <a:chExt cx="8679000" cy="4776000"/>
          </a:xfrm>
        </p:grpSpPr>
        <p:sp>
          <p:nvSpPr>
            <p:cNvPr id="132" name="Google Shape;132;p15"/>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15"/>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4" name="Google Shape;134;p15"/>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5" name="Google Shape;135;p15"/>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6" name="Google Shape;136;p15"/>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7" name="Google Shape;13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15"/>
          <p:cNvSpPr txBox="1">
            <a:spLocks noGrp="1"/>
          </p:cNvSpPr>
          <p:nvPr>
            <p:ph type="subTitle" idx="1"/>
          </p:nvPr>
        </p:nvSpPr>
        <p:spPr>
          <a:xfrm>
            <a:off x="1598950" y="175307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 name="Google Shape;139;p15"/>
          <p:cNvSpPr txBox="1">
            <a:spLocks noGrp="1"/>
          </p:cNvSpPr>
          <p:nvPr>
            <p:ph type="subTitle" idx="2"/>
          </p:nvPr>
        </p:nvSpPr>
        <p:spPr>
          <a:xfrm>
            <a:off x="5477578" y="175307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0" name="Google Shape;140;p15"/>
          <p:cNvSpPr txBox="1">
            <a:spLocks noGrp="1"/>
          </p:cNvSpPr>
          <p:nvPr>
            <p:ph type="subTitle" idx="3"/>
          </p:nvPr>
        </p:nvSpPr>
        <p:spPr>
          <a:xfrm>
            <a:off x="1598950" y="329872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1" name="Google Shape;141;p15"/>
          <p:cNvSpPr txBox="1">
            <a:spLocks noGrp="1"/>
          </p:cNvSpPr>
          <p:nvPr>
            <p:ph type="subTitle" idx="4"/>
          </p:nvPr>
        </p:nvSpPr>
        <p:spPr>
          <a:xfrm>
            <a:off x="5477578" y="329872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2" name="Google Shape;142;p15"/>
          <p:cNvSpPr txBox="1">
            <a:spLocks noGrp="1"/>
          </p:cNvSpPr>
          <p:nvPr>
            <p:ph type="subTitle" idx="5"/>
          </p:nvPr>
        </p:nvSpPr>
        <p:spPr>
          <a:xfrm>
            <a:off x="1598951" y="13717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3" name="Google Shape;143;p15"/>
          <p:cNvSpPr txBox="1">
            <a:spLocks noGrp="1"/>
          </p:cNvSpPr>
          <p:nvPr>
            <p:ph type="subTitle" idx="6"/>
          </p:nvPr>
        </p:nvSpPr>
        <p:spPr>
          <a:xfrm>
            <a:off x="1598951" y="29175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4" name="Google Shape;144;p15"/>
          <p:cNvSpPr txBox="1">
            <a:spLocks noGrp="1"/>
          </p:cNvSpPr>
          <p:nvPr>
            <p:ph type="subTitle" idx="7"/>
          </p:nvPr>
        </p:nvSpPr>
        <p:spPr>
          <a:xfrm>
            <a:off x="5477563" y="13717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5" name="Google Shape;145;p15"/>
          <p:cNvSpPr txBox="1">
            <a:spLocks noGrp="1"/>
          </p:cNvSpPr>
          <p:nvPr>
            <p:ph type="subTitle" idx="8"/>
          </p:nvPr>
        </p:nvSpPr>
        <p:spPr>
          <a:xfrm>
            <a:off x="5477563" y="29175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46"/>
        <p:cNvGrpSpPr/>
        <p:nvPr/>
      </p:nvGrpSpPr>
      <p:grpSpPr>
        <a:xfrm>
          <a:off x="0" y="0"/>
          <a:ext cx="0" cy="0"/>
          <a:chOff x="0" y="0"/>
          <a:chExt cx="0" cy="0"/>
        </a:xfrm>
      </p:grpSpPr>
      <p:grpSp>
        <p:nvGrpSpPr>
          <p:cNvPr id="147" name="Google Shape;147;p16"/>
          <p:cNvGrpSpPr/>
          <p:nvPr/>
        </p:nvGrpSpPr>
        <p:grpSpPr>
          <a:xfrm>
            <a:off x="232500" y="183725"/>
            <a:ext cx="8679000" cy="4776000"/>
            <a:chOff x="232500" y="183725"/>
            <a:chExt cx="8679000" cy="4776000"/>
          </a:xfrm>
        </p:grpSpPr>
        <p:sp>
          <p:nvSpPr>
            <p:cNvPr id="148" name="Google Shape;148;p16"/>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9" name="Google Shape;149;p16"/>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0" name="Google Shape;150;p16"/>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1" name="Google Shape;151;p16"/>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2" name="Google Shape;152;p16"/>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3" name="Google Shape;153;p1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4" name="Google Shape;154;p16"/>
          <p:cNvSpPr txBox="1">
            <a:spLocks noGrp="1"/>
          </p:cNvSpPr>
          <p:nvPr>
            <p:ph type="subTitle" idx="1"/>
          </p:nvPr>
        </p:nvSpPr>
        <p:spPr>
          <a:xfrm>
            <a:off x="801000" y="1753075"/>
            <a:ext cx="23337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16"/>
          <p:cNvSpPr txBox="1">
            <a:spLocks noGrp="1"/>
          </p:cNvSpPr>
          <p:nvPr>
            <p:ph type="subTitle" idx="2"/>
          </p:nvPr>
        </p:nvSpPr>
        <p:spPr>
          <a:xfrm>
            <a:off x="3410347" y="1753079"/>
            <a:ext cx="23196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16"/>
          <p:cNvSpPr txBox="1">
            <a:spLocks noGrp="1"/>
          </p:cNvSpPr>
          <p:nvPr>
            <p:ph type="subTitle" idx="3"/>
          </p:nvPr>
        </p:nvSpPr>
        <p:spPr>
          <a:xfrm>
            <a:off x="801075" y="3298725"/>
            <a:ext cx="23337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7" name="Google Shape;157;p16"/>
          <p:cNvSpPr txBox="1">
            <a:spLocks noGrp="1"/>
          </p:cNvSpPr>
          <p:nvPr>
            <p:ph type="subTitle" idx="4"/>
          </p:nvPr>
        </p:nvSpPr>
        <p:spPr>
          <a:xfrm>
            <a:off x="3410348" y="3298726"/>
            <a:ext cx="23196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8" name="Google Shape;158;p16"/>
          <p:cNvSpPr txBox="1">
            <a:spLocks noGrp="1"/>
          </p:cNvSpPr>
          <p:nvPr>
            <p:ph type="subTitle" idx="5"/>
          </p:nvPr>
        </p:nvSpPr>
        <p:spPr>
          <a:xfrm>
            <a:off x="6007901" y="1753080"/>
            <a:ext cx="23289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9" name="Google Shape;159;p16"/>
          <p:cNvSpPr txBox="1">
            <a:spLocks noGrp="1"/>
          </p:cNvSpPr>
          <p:nvPr>
            <p:ph type="subTitle" idx="6"/>
          </p:nvPr>
        </p:nvSpPr>
        <p:spPr>
          <a:xfrm>
            <a:off x="6007902" y="3298726"/>
            <a:ext cx="23289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0" name="Google Shape;160;p16"/>
          <p:cNvSpPr txBox="1">
            <a:spLocks noGrp="1"/>
          </p:cNvSpPr>
          <p:nvPr>
            <p:ph type="subTitle" idx="7"/>
          </p:nvPr>
        </p:nvSpPr>
        <p:spPr>
          <a:xfrm>
            <a:off x="800875" y="1371775"/>
            <a:ext cx="23337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1" name="Google Shape;161;p16"/>
          <p:cNvSpPr txBox="1">
            <a:spLocks noGrp="1"/>
          </p:cNvSpPr>
          <p:nvPr>
            <p:ph type="subTitle" idx="8"/>
          </p:nvPr>
        </p:nvSpPr>
        <p:spPr>
          <a:xfrm>
            <a:off x="3417192" y="1371775"/>
            <a:ext cx="2310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2" name="Google Shape;162;p16"/>
          <p:cNvSpPr txBox="1">
            <a:spLocks noGrp="1"/>
          </p:cNvSpPr>
          <p:nvPr>
            <p:ph type="subTitle" idx="9"/>
          </p:nvPr>
        </p:nvSpPr>
        <p:spPr>
          <a:xfrm>
            <a:off x="6003225" y="1371775"/>
            <a:ext cx="23289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3" name="Google Shape;163;p16"/>
          <p:cNvSpPr txBox="1">
            <a:spLocks noGrp="1"/>
          </p:cNvSpPr>
          <p:nvPr>
            <p:ph type="subTitle" idx="13"/>
          </p:nvPr>
        </p:nvSpPr>
        <p:spPr>
          <a:xfrm>
            <a:off x="801075" y="2917575"/>
            <a:ext cx="23337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4" name="Google Shape;164;p16"/>
          <p:cNvSpPr txBox="1">
            <a:spLocks noGrp="1"/>
          </p:cNvSpPr>
          <p:nvPr>
            <p:ph type="subTitle" idx="14"/>
          </p:nvPr>
        </p:nvSpPr>
        <p:spPr>
          <a:xfrm>
            <a:off x="3417189" y="2917574"/>
            <a:ext cx="2310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5" name="Google Shape;165;p16"/>
          <p:cNvSpPr txBox="1">
            <a:spLocks noGrp="1"/>
          </p:cNvSpPr>
          <p:nvPr>
            <p:ph type="subTitle" idx="15"/>
          </p:nvPr>
        </p:nvSpPr>
        <p:spPr>
          <a:xfrm>
            <a:off x="6012490" y="2917575"/>
            <a:ext cx="2319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66"/>
        <p:cNvGrpSpPr/>
        <p:nvPr/>
      </p:nvGrpSpPr>
      <p:grpSpPr>
        <a:xfrm>
          <a:off x="0" y="0"/>
          <a:ext cx="0" cy="0"/>
          <a:chOff x="0" y="0"/>
          <a:chExt cx="0" cy="0"/>
        </a:xfrm>
      </p:grpSpPr>
      <p:grpSp>
        <p:nvGrpSpPr>
          <p:cNvPr id="167" name="Google Shape;167;p17"/>
          <p:cNvGrpSpPr/>
          <p:nvPr/>
        </p:nvGrpSpPr>
        <p:grpSpPr>
          <a:xfrm>
            <a:off x="232500" y="183725"/>
            <a:ext cx="8679000" cy="4776000"/>
            <a:chOff x="232500" y="183725"/>
            <a:chExt cx="8679000" cy="4776000"/>
          </a:xfrm>
        </p:grpSpPr>
        <p:sp>
          <p:nvSpPr>
            <p:cNvPr id="168" name="Google Shape;168;p17"/>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9" name="Google Shape;169;p17"/>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0" name="Google Shape;170;p17"/>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1" name="Google Shape;171;p17"/>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2" name="Google Shape;172;p17"/>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3" name="Google Shape;173;p17"/>
          <p:cNvSpPr txBox="1">
            <a:spLocks noGrp="1"/>
          </p:cNvSpPr>
          <p:nvPr>
            <p:ph type="title" hasCustomPrompt="1"/>
          </p:nvPr>
        </p:nvSpPr>
        <p:spPr>
          <a:xfrm>
            <a:off x="798388" y="2751471"/>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4" name="Google Shape;174;p17"/>
          <p:cNvSpPr txBox="1">
            <a:spLocks noGrp="1"/>
          </p:cNvSpPr>
          <p:nvPr>
            <p:ph type="subTitle" idx="1"/>
          </p:nvPr>
        </p:nvSpPr>
        <p:spPr>
          <a:xfrm>
            <a:off x="798400" y="3678522"/>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75" name="Google Shape;175;p17"/>
          <p:cNvSpPr txBox="1">
            <a:spLocks noGrp="1"/>
          </p:cNvSpPr>
          <p:nvPr>
            <p:ph type="title" idx="2" hasCustomPrompt="1"/>
          </p:nvPr>
        </p:nvSpPr>
        <p:spPr>
          <a:xfrm>
            <a:off x="2825700" y="1040485"/>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6" name="Google Shape;176;p17"/>
          <p:cNvSpPr txBox="1">
            <a:spLocks noGrp="1"/>
          </p:cNvSpPr>
          <p:nvPr>
            <p:ph type="subTitle" idx="3"/>
          </p:nvPr>
        </p:nvSpPr>
        <p:spPr>
          <a:xfrm>
            <a:off x="2825700" y="1967824"/>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77" name="Google Shape;177;p17"/>
          <p:cNvSpPr txBox="1">
            <a:spLocks noGrp="1"/>
          </p:cNvSpPr>
          <p:nvPr>
            <p:ph type="title" idx="4" hasCustomPrompt="1"/>
          </p:nvPr>
        </p:nvSpPr>
        <p:spPr>
          <a:xfrm>
            <a:off x="4853013" y="2751471"/>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8" name="Google Shape;178;p17"/>
          <p:cNvSpPr txBox="1">
            <a:spLocks noGrp="1"/>
          </p:cNvSpPr>
          <p:nvPr>
            <p:ph type="subTitle" idx="5"/>
          </p:nvPr>
        </p:nvSpPr>
        <p:spPr>
          <a:xfrm>
            <a:off x="4853025" y="3678522"/>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79"/>
        <p:cNvGrpSpPr/>
        <p:nvPr/>
      </p:nvGrpSpPr>
      <p:grpSpPr>
        <a:xfrm>
          <a:off x="0" y="0"/>
          <a:ext cx="0" cy="0"/>
          <a:chOff x="0" y="0"/>
          <a:chExt cx="0" cy="0"/>
        </a:xfrm>
      </p:grpSpPr>
      <p:grpSp>
        <p:nvGrpSpPr>
          <p:cNvPr id="180" name="Google Shape;180;p18"/>
          <p:cNvGrpSpPr/>
          <p:nvPr/>
        </p:nvGrpSpPr>
        <p:grpSpPr>
          <a:xfrm>
            <a:off x="232500" y="183725"/>
            <a:ext cx="8679000" cy="4776000"/>
            <a:chOff x="232500" y="183725"/>
            <a:chExt cx="8679000" cy="4776000"/>
          </a:xfrm>
        </p:grpSpPr>
        <p:sp>
          <p:nvSpPr>
            <p:cNvPr id="181" name="Google Shape;181;p18"/>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2" name="Google Shape;182;p18"/>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3" name="Google Shape;183;p18"/>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4" name="Google Shape;184;p18"/>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5" name="Google Shape;185;p18"/>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86" name="Google Shape;186;p18"/>
          <p:cNvSpPr txBox="1">
            <a:spLocks noGrp="1"/>
          </p:cNvSpPr>
          <p:nvPr>
            <p:ph type="title"/>
          </p:nvPr>
        </p:nvSpPr>
        <p:spPr>
          <a:xfrm>
            <a:off x="2731630" y="889625"/>
            <a:ext cx="36807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18"/>
          <p:cNvSpPr txBox="1">
            <a:spLocks noGrp="1"/>
          </p:cNvSpPr>
          <p:nvPr>
            <p:ph type="subTitle" idx="1"/>
          </p:nvPr>
        </p:nvSpPr>
        <p:spPr>
          <a:xfrm>
            <a:off x="2731599" y="1899375"/>
            <a:ext cx="36807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8" name="Google Shape;188;p18"/>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Medium"/>
                <a:ea typeface="Barlow Medium"/>
                <a:cs typeface="Barlow Medium"/>
                <a:sym typeface="Barlow Medium"/>
              </a:rPr>
              <a:t>: This presentation template was created by </a:t>
            </a:r>
            <a:r>
              <a:rPr lang="en" sz="12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Medium"/>
                <a:ea typeface="Barlow Medium"/>
                <a:cs typeface="Barlow Medium"/>
                <a:sym typeface="Barlow Medium"/>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Medium"/>
                <a:ea typeface="Barlow Medium"/>
                <a:cs typeface="Barlow Medium"/>
                <a:sym typeface="Barlow Medium"/>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89"/>
        <p:cNvGrpSpPr/>
        <p:nvPr/>
      </p:nvGrpSpPr>
      <p:grpSpPr>
        <a:xfrm>
          <a:off x="0" y="0"/>
          <a:ext cx="0" cy="0"/>
          <a:chOff x="0" y="0"/>
          <a:chExt cx="0" cy="0"/>
        </a:xfrm>
      </p:grpSpPr>
      <p:grpSp>
        <p:nvGrpSpPr>
          <p:cNvPr id="190" name="Google Shape;190;p19"/>
          <p:cNvGrpSpPr/>
          <p:nvPr/>
        </p:nvGrpSpPr>
        <p:grpSpPr>
          <a:xfrm>
            <a:off x="232500" y="183725"/>
            <a:ext cx="8679000" cy="4776000"/>
            <a:chOff x="232500" y="183725"/>
            <a:chExt cx="8679000" cy="4776000"/>
          </a:xfrm>
        </p:grpSpPr>
        <p:sp>
          <p:nvSpPr>
            <p:cNvPr id="191" name="Google Shape;191;p19"/>
            <p:cNvSpPr/>
            <p:nvPr/>
          </p:nvSpPr>
          <p:spPr>
            <a:xfrm>
              <a:off x="232500" y="183725"/>
              <a:ext cx="8679000" cy="4776000"/>
            </a:xfrm>
            <a:prstGeom prst="roundRect">
              <a:avLst>
                <a:gd name="adj" fmla="val 3848"/>
              </a:avLst>
            </a:prstGeom>
            <a:solidFill>
              <a:schemeClr val="dk2"/>
            </a:solidFill>
            <a:ln w="19050" cap="flat" cmpd="sng">
              <a:solidFill>
                <a:schemeClr val="accent2"/>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2" name="Google Shape;192;p19"/>
            <p:cNvSpPr/>
            <p:nvPr/>
          </p:nvSpPr>
          <p:spPr>
            <a:xfrm>
              <a:off x="232500" y="183725"/>
              <a:ext cx="8679000" cy="2895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3" name="Google Shape;193;p19"/>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4" name="Google Shape;194;p19"/>
            <p:cNvSpPr/>
            <p:nvPr/>
          </p:nvSpPr>
          <p:spPr>
            <a:xfrm>
              <a:off x="8172199" y="274025"/>
              <a:ext cx="116400" cy="116400"/>
            </a:xfrm>
            <a:prstGeom prst="ellipse">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5" name="Google Shape;195;p19"/>
            <p:cNvSpPr/>
            <p:nvPr/>
          </p:nvSpPr>
          <p:spPr>
            <a:xfrm>
              <a:off x="8416024" y="274025"/>
              <a:ext cx="116400" cy="116400"/>
            </a:xfrm>
            <a:prstGeom prst="ellipse">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6"/>
        <p:cNvGrpSpPr/>
        <p:nvPr/>
      </p:nvGrpSpPr>
      <p:grpSpPr>
        <a:xfrm>
          <a:off x="0" y="0"/>
          <a:ext cx="0" cy="0"/>
          <a:chOff x="0" y="0"/>
          <a:chExt cx="0" cy="0"/>
        </a:xfrm>
      </p:grpSpPr>
      <p:grpSp>
        <p:nvGrpSpPr>
          <p:cNvPr id="197" name="Google Shape;197;p20"/>
          <p:cNvGrpSpPr/>
          <p:nvPr/>
        </p:nvGrpSpPr>
        <p:grpSpPr>
          <a:xfrm>
            <a:off x="232500" y="183725"/>
            <a:ext cx="8679000" cy="4776000"/>
            <a:chOff x="232500" y="183725"/>
            <a:chExt cx="8679000" cy="4776000"/>
          </a:xfrm>
        </p:grpSpPr>
        <p:sp>
          <p:nvSpPr>
            <p:cNvPr id="198" name="Google Shape;198;p20"/>
            <p:cNvSpPr/>
            <p:nvPr/>
          </p:nvSpPr>
          <p:spPr>
            <a:xfrm>
              <a:off x="232500" y="183725"/>
              <a:ext cx="8679000" cy="4776000"/>
            </a:xfrm>
            <a:prstGeom prst="roundRect">
              <a:avLst>
                <a:gd name="adj" fmla="val 3848"/>
              </a:avLst>
            </a:prstGeom>
            <a:solidFill>
              <a:schemeClr val="dk2"/>
            </a:solidFill>
            <a:ln w="19050" cap="flat" cmpd="sng">
              <a:solidFill>
                <a:schemeClr val="lt2"/>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9" name="Google Shape;199;p20"/>
            <p:cNvSpPr/>
            <p:nvPr/>
          </p:nvSpPr>
          <p:spPr>
            <a:xfrm>
              <a:off x="232500" y="183725"/>
              <a:ext cx="8679000" cy="2895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0" name="Google Shape;200;p20"/>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1" name="Google Shape;201;p20"/>
            <p:cNvSpPr/>
            <p:nvPr/>
          </p:nvSpPr>
          <p:spPr>
            <a:xfrm>
              <a:off x="8172199" y="274025"/>
              <a:ext cx="116400" cy="116400"/>
            </a:xfrm>
            <a:prstGeom prst="ellipse">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2" name="Google Shape;202;p20"/>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232500" y="183725"/>
            <a:ext cx="8679000" cy="4776000"/>
            <a:chOff x="232500" y="183725"/>
            <a:chExt cx="8679000" cy="4776000"/>
          </a:xfrm>
        </p:grpSpPr>
        <p:sp>
          <p:nvSpPr>
            <p:cNvPr id="19" name="Google Shape;19;p3"/>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 name="Google Shape;20;p3"/>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 name="Google Shape;21;p3"/>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 name="Google Shape;22;p3"/>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 name="Google Shape;23;p3"/>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4" name="Google Shape;24;p3"/>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4047175" y="1525800"/>
            <a:ext cx="1731600" cy="10140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a:spLocks noGrp="1"/>
          </p:cNvSpPr>
          <p:nvPr>
            <p:ph type="pic" idx="3"/>
          </p:nvPr>
        </p:nvSpPr>
        <p:spPr>
          <a:xfrm>
            <a:off x="713225" y="1200862"/>
            <a:ext cx="2760600" cy="2741700"/>
          </a:xfrm>
          <a:prstGeom prst="roundRect">
            <a:avLst>
              <a:gd name="adj" fmla="val 16667"/>
            </a:avLst>
          </a:prstGeom>
          <a:noFill/>
          <a:ln w="19050" cap="flat" cmpd="sng">
            <a:solidFill>
              <a:schemeClr val="accent4"/>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grpSp>
        <p:nvGrpSpPr>
          <p:cNvPr id="28" name="Google Shape;28;p4"/>
          <p:cNvGrpSpPr/>
          <p:nvPr/>
        </p:nvGrpSpPr>
        <p:grpSpPr>
          <a:xfrm>
            <a:off x="232500" y="183725"/>
            <a:ext cx="8679000" cy="4776000"/>
            <a:chOff x="232500" y="183725"/>
            <a:chExt cx="8679000" cy="4776000"/>
          </a:xfrm>
        </p:grpSpPr>
        <p:sp>
          <p:nvSpPr>
            <p:cNvPr id="29" name="Google Shape;29;p4"/>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 name="Google Shape;30;p4"/>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 name="Google Shape;31;p4"/>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 name="Google Shape;32;p4"/>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 name="Google Shape;33;p4"/>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4" name="Google Shape;34;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grpSp>
        <p:nvGrpSpPr>
          <p:cNvPr id="37" name="Google Shape;37;p5"/>
          <p:cNvGrpSpPr/>
          <p:nvPr/>
        </p:nvGrpSpPr>
        <p:grpSpPr>
          <a:xfrm>
            <a:off x="232500" y="183725"/>
            <a:ext cx="8679000" cy="4776000"/>
            <a:chOff x="232500" y="183725"/>
            <a:chExt cx="8679000" cy="4776000"/>
          </a:xfrm>
        </p:grpSpPr>
        <p:sp>
          <p:nvSpPr>
            <p:cNvPr id="38" name="Google Shape;38;p5"/>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9" name="Google Shape;39;p5"/>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 name="Google Shape;40;p5"/>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1" name="Google Shape;41;p5"/>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2" name="Google Shape;42;p5"/>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3" name="Google Shape;43;p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Font typeface="Darker Grotesque"/>
              <a:buNone/>
              <a:defRPr>
                <a:latin typeface="Darker Grotesque"/>
                <a:ea typeface="Darker Grotesque"/>
                <a:cs typeface="Darker Grotesque"/>
                <a:sym typeface="Darker Grotesque"/>
              </a:defRPr>
            </a:lvl2pPr>
            <a:lvl3pPr lvl="2" rtl="0">
              <a:spcBef>
                <a:spcPts val="0"/>
              </a:spcBef>
              <a:spcAft>
                <a:spcPts val="0"/>
              </a:spcAft>
              <a:buSzPts val="3000"/>
              <a:buFont typeface="Darker Grotesque"/>
              <a:buNone/>
              <a:defRPr>
                <a:latin typeface="Darker Grotesque"/>
                <a:ea typeface="Darker Grotesque"/>
                <a:cs typeface="Darker Grotesque"/>
                <a:sym typeface="Darker Grotesque"/>
              </a:defRPr>
            </a:lvl3pPr>
            <a:lvl4pPr lvl="3" rtl="0">
              <a:spcBef>
                <a:spcPts val="0"/>
              </a:spcBef>
              <a:spcAft>
                <a:spcPts val="0"/>
              </a:spcAft>
              <a:buSzPts val="3000"/>
              <a:buFont typeface="Darker Grotesque"/>
              <a:buNone/>
              <a:defRPr>
                <a:latin typeface="Darker Grotesque"/>
                <a:ea typeface="Darker Grotesque"/>
                <a:cs typeface="Darker Grotesque"/>
                <a:sym typeface="Darker Grotesque"/>
              </a:defRPr>
            </a:lvl4pPr>
            <a:lvl5pPr lvl="4" rtl="0">
              <a:spcBef>
                <a:spcPts val="0"/>
              </a:spcBef>
              <a:spcAft>
                <a:spcPts val="0"/>
              </a:spcAft>
              <a:buSzPts val="3000"/>
              <a:buFont typeface="Darker Grotesque"/>
              <a:buNone/>
              <a:defRPr>
                <a:latin typeface="Darker Grotesque"/>
                <a:ea typeface="Darker Grotesque"/>
                <a:cs typeface="Darker Grotesque"/>
                <a:sym typeface="Darker Grotesque"/>
              </a:defRPr>
            </a:lvl5pPr>
            <a:lvl6pPr lvl="5" rtl="0">
              <a:spcBef>
                <a:spcPts val="0"/>
              </a:spcBef>
              <a:spcAft>
                <a:spcPts val="0"/>
              </a:spcAft>
              <a:buSzPts val="3000"/>
              <a:buFont typeface="Darker Grotesque"/>
              <a:buNone/>
              <a:defRPr>
                <a:latin typeface="Darker Grotesque"/>
                <a:ea typeface="Darker Grotesque"/>
                <a:cs typeface="Darker Grotesque"/>
                <a:sym typeface="Darker Grotesque"/>
              </a:defRPr>
            </a:lvl6pPr>
            <a:lvl7pPr lvl="6" rtl="0">
              <a:spcBef>
                <a:spcPts val="0"/>
              </a:spcBef>
              <a:spcAft>
                <a:spcPts val="0"/>
              </a:spcAft>
              <a:buSzPts val="3000"/>
              <a:buFont typeface="Darker Grotesque"/>
              <a:buNone/>
              <a:defRPr>
                <a:latin typeface="Darker Grotesque"/>
                <a:ea typeface="Darker Grotesque"/>
                <a:cs typeface="Darker Grotesque"/>
                <a:sym typeface="Darker Grotesque"/>
              </a:defRPr>
            </a:lvl7pPr>
            <a:lvl8pPr lvl="7" rtl="0">
              <a:spcBef>
                <a:spcPts val="0"/>
              </a:spcBef>
              <a:spcAft>
                <a:spcPts val="0"/>
              </a:spcAft>
              <a:buSzPts val="3000"/>
              <a:buFont typeface="Darker Grotesque"/>
              <a:buNone/>
              <a:defRPr>
                <a:latin typeface="Darker Grotesque"/>
                <a:ea typeface="Darker Grotesque"/>
                <a:cs typeface="Darker Grotesque"/>
                <a:sym typeface="Darker Grotesque"/>
              </a:defRPr>
            </a:lvl8pPr>
            <a:lvl9pPr lvl="8" rtl="0">
              <a:spcBef>
                <a:spcPts val="0"/>
              </a:spcBef>
              <a:spcAft>
                <a:spcPts val="0"/>
              </a:spcAft>
              <a:buSzPts val="3000"/>
              <a:buFont typeface="Darker Grotesque"/>
              <a:buNone/>
              <a:defRPr>
                <a:latin typeface="Darker Grotesque"/>
                <a:ea typeface="Darker Grotesque"/>
                <a:cs typeface="Darker Grotesque"/>
                <a:sym typeface="Darker Grotesque"/>
              </a:defRPr>
            </a:lvl9pPr>
          </a:lstStyle>
          <a:p>
            <a:endParaRPr/>
          </a:p>
        </p:txBody>
      </p:sp>
      <p:sp>
        <p:nvSpPr>
          <p:cNvPr id="44" name="Google Shape;44;p5"/>
          <p:cNvSpPr txBox="1">
            <a:spLocks noGrp="1"/>
          </p:cNvSpPr>
          <p:nvPr>
            <p:ph type="subTitle" idx="1"/>
          </p:nvPr>
        </p:nvSpPr>
        <p:spPr>
          <a:xfrm>
            <a:off x="4923249" y="2762675"/>
            <a:ext cx="2505600" cy="145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5"/>
          <p:cNvSpPr txBox="1">
            <a:spLocks noGrp="1"/>
          </p:cNvSpPr>
          <p:nvPr>
            <p:ph type="subTitle" idx="2"/>
          </p:nvPr>
        </p:nvSpPr>
        <p:spPr>
          <a:xfrm>
            <a:off x="1715375" y="2762675"/>
            <a:ext cx="2505600" cy="145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 name="Google Shape;46;p5"/>
          <p:cNvSpPr txBox="1">
            <a:spLocks noGrp="1"/>
          </p:cNvSpPr>
          <p:nvPr>
            <p:ph type="subTitle" idx="3"/>
          </p:nvPr>
        </p:nvSpPr>
        <p:spPr>
          <a:xfrm>
            <a:off x="1715375" y="2383429"/>
            <a:ext cx="2505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47" name="Google Shape;47;p5"/>
          <p:cNvSpPr txBox="1">
            <a:spLocks noGrp="1"/>
          </p:cNvSpPr>
          <p:nvPr>
            <p:ph type="subTitle" idx="4"/>
          </p:nvPr>
        </p:nvSpPr>
        <p:spPr>
          <a:xfrm>
            <a:off x="4923250" y="2383429"/>
            <a:ext cx="2505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grpSp>
        <p:nvGrpSpPr>
          <p:cNvPr id="49" name="Google Shape;49;p6"/>
          <p:cNvGrpSpPr/>
          <p:nvPr/>
        </p:nvGrpSpPr>
        <p:grpSpPr>
          <a:xfrm>
            <a:off x="232500" y="183725"/>
            <a:ext cx="8679000" cy="4776000"/>
            <a:chOff x="232500" y="183725"/>
            <a:chExt cx="8679000" cy="4776000"/>
          </a:xfrm>
        </p:grpSpPr>
        <p:sp>
          <p:nvSpPr>
            <p:cNvPr id="50" name="Google Shape;50;p6"/>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51;p6"/>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52;p6"/>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 name="Google Shape;53;p6"/>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54;p6"/>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55" name="Google Shape;55;p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232500" y="183725"/>
            <a:ext cx="8679000" cy="4776000"/>
            <a:chOff x="232500" y="183725"/>
            <a:chExt cx="8679000" cy="4776000"/>
          </a:xfrm>
        </p:grpSpPr>
        <p:sp>
          <p:nvSpPr>
            <p:cNvPr id="58" name="Google Shape;58;p7"/>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 name="Google Shape;59;p7"/>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 name="Google Shape;60;p7"/>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 name="Google Shape;61;p7"/>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 name="Google Shape;62;p7"/>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63" name="Google Shape;63;p7"/>
          <p:cNvSpPr txBox="1">
            <a:spLocks noGrp="1"/>
          </p:cNvSpPr>
          <p:nvPr>
            <p:ph type="title"/>
          </p:nvPr>
        </p:nvSpPr>
        <p:spPr>
          <a:xfrm>
            <a:off x="811975" y="13150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4" name="Google Shape;64;p7"/>
          <p:cNvSpPr txBox="1">
            <a:spLocks noGrp="1"/>
          </p:cNvSpPr>
          <p:nvPr>
            <p:ph type="subTitle" idx="1"/>
          </p:nvPr>
        </p:nvSpPr>
        <p:spPr>
          <a:xfrm>
            <a:off x="811975" y="1887700"/>
            <a:ext cx="4294800" cy="209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65" name="Google Shape;65;p7"/>
          <p:cNvSpPr>
            <a:spLocks noGrp="1"/>
          </p:cNvSpPr>
          <p:nvPr>
            <p:ph type="pic" idx="2"/>
          </p:nvPr>
        </p:nvSpPr>
        <p:spPr>
          <a:xfrm>
            <a:off x="5643775" y="922900"/>
            <a:ext cx="2787000" cy="3453300"/>
          </a:xfrm>
          <a:prstGeom prst="roundRect">
            <a:avLst>
              <a:gd name="adj" fmla="val 16667"/>
            </a:avLst>
          </a:prstGeom>
          <a:noFill/>
          <a:ln w="19050" cap="flat" cmpd="sng">
            <a:solidFill>
              <a:schemeClr val="accent4"/>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grpSp>
        <p:nvGrpSpPr>
          <p:cNvPr id="67" name="Google Shape;67;p8"/>
          <p:cNvGrpSpPr/>
          <p:nvPr/>
        </p:nvGrpSpPr>
        <p:grpSpPr>
          <a:xfrm>
            <a:off x="232500" y="183725"/>
            <a:ext cx="8679000" cy="4776000"/>
            <a:chOff x="232500" y="183725"/>
            <a:chExt cx="8679000" cy="4776000"/>
          </a:xfrm>
        </p:grpSpPr>
        <p:sp>
          <p:nvSpPr>
            <p:cNvPr id="68" name="Google Shape;68;p8"/>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 name="Google Shape;69;p8"/>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 name="Google Shape;70;p8"/>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 name="Google Shape;71;p8"/>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2" name="Google Shape;72;p8"/>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3" name="Google Shape;7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grpSp>
        <p:nvGrpSpPr>
          <p:cNvPr id="75" name="Google Shape;75;p9"/>
          <p:cNvGrpSpPr/>
          <p:nvPr/>
        </p:nvGrpSpPr>
        <p:grpSpPr>
          <a:xfrm>
            <a:off x="232500" y="183725"/>
            <a:ext cx="8679000" cy="4776000"/>
            <a:chOff x="232500" y="183725"/>
            <a:chExt cx="8679000" cy="4776000"/>
          </a:xfrm>
        </p:grpSpPr>
        <p:sp>
          <p:nvSpPr>
            <p:cNvPr id="76" name="Google Shape;76;p9"/>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7" name="Google Shape;77;p9"/>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8" name="Google Shape;78;p9"/>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9" name="Google Shape;79;p9"/>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0" name="Google Shape;80;p9"/>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81" name="Google Shape;8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2" name="Google Shape;8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0"/>
          <p:cNvSpPr>
            <a:spLocks noGrp="1"/>
          </p:cNvSpPr>
          <p:nvPr>
            <p:ph type="pic" idx="2"/>
          </p:nvPr>
        </p:nvSpPr>
        <p:spPr>
          <a:xfrm>
            <a:off x="-22325" y="-21050"/>
            <a:ext cx="9201900" cy="5164500"/>
          </a:xfrm>
          <a:prstGeom prst="rect">
            <a:avLst/>
          </a:prstGeom>
          <a:noFill/>
          <a:ln>
            <a:noFill/>
          </a:ln>
        </p:spPr>
      </p:sp>
      <p:sp>
        <p:nvSpPr>
          <p:cNvPr id="85" name="Google Shape;85;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arker Grotesque Black"/>
              <a:buNone/>
              <a:defRPr sz="3000">
                <a:solidFill>
                  <a:schemeClr val="dk1"/>
                </a:solidFill>
                <a:latin typeface="Darker Grotesque Black"/>
                <a:ea typeface="Darker Grotesque Black"/>
                <a:cs typeface="Darker Grotesque Black"/>
                <a:sym typeface="Darker Grotesque Black"/>
              </a:defRPr>
            </a:lvl1pPr>
            <a:lvl2pPr lvl="1"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2pPr>
            <a:lvl3pPr lvl="2"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3pPr>
            <a:lvl4pPr lvl="3"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4pPr>
            <a:lvl5pPr lvl="4"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5pPr>
            <a:lvl6pPr lvl="5"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6pPr>
            <a:lvl7pPr lvl="6"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7pPr>
            <a:lvl8pPr lvl="7"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8pPr>
            <a:lvl9pPr lvl="8"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image" Target="../media/image12.png"/><Relationship Id="rId7" Type="http://schemas.openxmlformats.org/officeDocument/2006/relationships/slide" Target="slide39.xml"/><Relationship Id="rId12" Type="http://schemas.openxmlformats.org/officeDocument/2006/relationships/slide" Target="slide40.xml"/><Relationship Id="rId2" Type="http://schemas.openxmlformats.org/officeDocument/2006/relationships/notesSlide" Target="../notesSlides/notesSlide29.xml"/><Relationship Id="rId16" Type="http://schemas.openxmlformats.org/officeDocument/2006/relationships/image" Target="../media/image13.png"/><Relationship Id="rId1" Type="http://schemas.openxmlformats.org/officeDocument/2006/relationships/slideLayout" Target="../slideLayouts/slideLayout10.xml"/><Relationship Id="rId6" Type="http://schemas.openxmlformats.org/officeDocument/2006/relationships/slide" Target="slide3.xml"/><Relationship Id="rId11" Type="http://schemas.openxmlformats.org/officeDocument/2006/relationships/slide" Target="slide12.xml"/><Relationship Id="rId5" Type="http://schemas.openxmlformats.org/officeDocument/2006/relationships/slide" Target="slide2.xml"/><Relationship Id="rId15" Type="http://schemas.openxmlformats.org/officeDocument/2006/relationships/slide" Target="slide1.xml"/><Relationship Id="rId10" Type="http://schemas.openxmlformats.org/officeDocument/2006/relationships/slide" Target="slide14.xml"/><Relationship Id="rId4" Type="http://schemas.openxmlformats.org/officeDocument/2006/relationships/image" Target="../media/image11.png"/><Relationship Id="rId9" Type="http://schemas.openxmlformats.org/officeDocument/2006/relationships/slide" Target="slide4.xml"/><Relationship Id="rId14" Type="http://schemas.openxmlformats.org/officeDocument/2006/relationships/slide" Target="slide3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1.xml"/><Relationship Id="rId3" Type="http://schemas.openxmlformats.org/officeDocument/2006/relationships/slide" Target="slide2.xml"/><Relationship Id="rId7" Type="http://schemas.openxmlformats.org/officeDocument/2006/relationships/slide" Target="slide4.xml"/><Relationship Id="rId12" Type="http://schemas.openxmlformats.org/officeDocument/2006/relationships/slide" Target="slide32.xml"/><Relationship Id="rId2" Type="http://schemas.openxmlformats.org/officeDocument/2006/relationships/notesSlide" Target="../notesSlides/notesSlide40.xml"/><Relationship Id="rId1" Type="http://schemas.openxmlformats.org/officeDocument/2006/relationships/slideLayout" Target="../slideLayouts/slideLayout17.xml"/><Relationship Id="rId6" Type="http://schemas.openxmlformats.org/officeDocument/2006/relationships/slide" Target="slide11.xml"/><Relationship Id="rId11" Type="http://schemas.openxmlformats.org/officeDocument/2006/relationships/slide" Target="slide26.xml"/><Relationship Id="rId5" Type="http://schemas.openxmlformats.org/officeDocument/2006/relationships/slide" Target="slide39.xml"/><Relationship Id="rId10" Type="http://schemas.openxmlformats.org/officeDocument/2006/relationships/slide" Target="slide40.xml"/><Relationship Id="rId4" Type="http://schemas.openxmlformats.org/officeDocument/2006/relationships/slide" Target="slide3.xml"/><Relationship Id="rId9" Type="http://schemas.openxmlformats.org/officeDocument/2006/relationships/slide" Target="slide1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34" name="Google Shape;234;p24"/>
          <p:cNvSpPr txBox="1">
            <a:spLocks noGrp="1"/>
          </p:cNvSpPr>
          <p:nvPr>
            <p:ph type="ctrTitle"/>
          </p:nvPr>
        </p:nvSpPr>
        <p:spPr>
          <a:xfrm>
            <a:off x="968188" y="2017956"/>
            <a:ext cx="7276413" cy="11075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dirty="0"/>
              <a:t>Kundenverwaltung</a:t>
            </a:r>
          </a:p>
        </p:txBody>
      </p:sp>
      <p:sp>
        <p:nvSpPr>
          <p:cNvPr id="3" name="Untertitel 2">
            <a:extLst>
              <a:ext uri="{FF2B5EF4-FFF2-40B4-BE49-F238E27FC236}">
                <a16:creationId xmlns:a16="http://schemas.microsoft.com/office/drawing/2014/main" id="{6336B3C7-D7C1-4E66-870F-3B5F8BF2A769}"/>
              </a:ext>
            </a:extLst>
          </p:cNvPr>
          <p:cNvSpPr>
            <a:spLocks noGrp="1"/>
          </p:cNvSpPr>
          <p:nvPr>
            <p:ph type="subTitle" idx="1"/>
          </p:nvPr>
        </p:nvSpPr>
        <p:spPr/>
        <p:txBody>
          <a:bodyPr/>
          <a:lstStyle/>
          <a:p>
            <a:endParaRPr lang="de-DE"/>
          </a:p>
        </p:txBody>
      </p:sp>
      <p:grpSp>
        <p:nvGrpSpPr>
          <p:cNvPr id="12" name="Google Shape;387;p29">
            <a:extLst>
              <a:ext uri="{FF2B5EF4-FFF2-40B4-BE49-F238E27FC236}">
                <a16:creationId xmlns:a16="http://schemas.microsoft.com/office/drawing/2014/main" id="{F3EFB394-F61E-CF28-F94F-B0F81F022E4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23BE5F4D-AF82-5794-B9C6-FCDC56A5A1A0}"/>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48BB083-AB8D-6D1E-7A60-08CD54AA2A5B}"/>
                </a:ext>
              </a:extLst>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0468E401-51D9-6473-9E83-78EE09F9345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BB5B7EFB-738C-8FC8-4010-9E69C139771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CBA052F-8B8B-E3B9-3788-93B03819DBCD}"/>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9137A465-7E58-8019-2DEB-8B12800AE918}"/>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EA74016-EC64-ECB4-61A2-68E7BCE04B8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F826E3B-3C1E-2D16-9C6A-B141A99AFBC0}"/>
                </a:ext>
              </a:extLst>
            </p:cNvPr>
            <p:cNvSpPr/>
            <p:nvPr/>
          </p:nvSpPr>
          <p:spPr>
            <a:xfrm>
              <a:off x="1738925"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extfeld 1">
            <a:extLst>
              <a:ext uri="{FF2B5EF4-FFF2-40B4-BE49-F238E27FC236}">
                <a16:creationId xmlns:a16="http://schemas.microsoft.com/office/drawing/2014/main" id="{68AE6BE1-8808-BD87-5F68-87C6E3C70F0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sp>
        <p:nvSpPr>
          <p:cNvPr id="40" name="Google Shape;6243;p59">
            <a:extLst>
              <a:ext uri="{FF2B5EF4-FFF2-40B4-BE49-F238E27FC236}">
                <a16:creationId xmlns:a16="http://schemas.microsoft.com/office/drawing/2014/main" id="{9882EA34-DF2C-42D9-B8D1-403EA0722D14}"/>
              </a:ext>
            </a:extLst>
          </p:cNvPr>
          <p:cNvSpPr/>
          <p:nvPr/>
        </p:nvSpPr>
        <p:spPr>
          <a:xfrm>
            <a:off x="1039515" y="1529307"/>
            <a:ext cx="694716" cy="70512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3247302" y="2287768"/>
            <a:ext cx="813043" cy="246221"/>
          </a:xfrm>
          <a:prstGeom prst="rect">
            <a:avLst/>
          </a:prstGeom>
          <a:noFill/>
        </p:spPr>
        <p:txBody>
          <a:bodyPr wrap="square" lIns="91440" tIns="45720" rIns="91440" bIns="45720" rtlCol="0" anchor="t">
            <a:spAutoFit/>
          </a:bodyPr>
          <a:lstStyle/>
          <a:p>
            <a:r>
              <a:rPr lang="de-DE" sz="1000">
                <a:latin typeface="Barlow Medium"/>
              </a:rPr>
              <a:t>Kraftklub</a:t>
            </a:r>
          </a:p>
        </p:txBody>
      </p:sp>
      <p:sp>
        <p:nvSpPr>
          <p:cNvPr id="6" name="Google Shape;6243;p59">
            <a:extLst>
              <a:ext uri="{FF2B5EF4-FFF2-40B4-BE49-F238E27FC236}">
                <a16:creationId xmlns:a16="http://schemas.microsoft.com/office/drawing/2014/main" id="{7C8048F5-3946-A05D-25EF-991DEF381901}"/>
              </a:ext>
            </a:extLst>
          </p:cNvPr>
          <p:cNvSpPr/>
          <p:nvPr/>
        </p:nvSpPr>
        <p:spPr>
          <a:xfrm>
            <a:off x="3249315" y="1529307"/>
            <a:ext cx="694716" cy="70512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feld 6">
            <a:extLst>
              <a:ext uri="{FF2B5EF4-FFF2-40B4-BE49-F238E27FC236}">
                <a16:creationId xmlns:a16="http://schemas.microsoft.com/office/drawing/2014/main" id="{482D67F4-9A2F-CD65-4B69-605EC9451CDE}"/>
              </a:ext>
            </a:extLst>
          </p:cNvPr>
          <p:cNvSpPr txBox="1"/>
          <p:nvPr/>
        </p:nvSpPr>
        <p:spPr>
          <a:xfrm>
            <a:off x="877482" y="2226808"/>
            <a:ext cx="1018783" cy="400110"/>
          </a:xfrm>
          <a:prstGeom prst="rect">
            <a:avLst/>
          </a:prstGeom>
          <a:noFill/>
        </p:spPr>
        <p:txBody>
          <a:bodyPr wrap="square" lIns="91440" tIns="45720" rIns="91440" bIns="45720" rtlCol="0" anchor="t">
            <a:spAutoFit/>
          </a:bodyPr>
          <a:lstStyle/>
          <a:p>
            <a:pPr algn="ctr"/>
            <a:r>
              <a:rPr lang="de-DE" sz="1000">
                <a:latin typeface="Barlow Medium"/>
              </a:rPr>
              <a:t>FS223</a:t>
            </a:r>
            <a:br>
              <a:rPr lang="de-DE" sz="1000">
                <a:latin typeface="Barlow Medium"/>
              </a:rPr>
            </a:br>
            <a:r>
              <a:rPr lang="de-DE" sz="1000">
                <a:latin typeface="Barlow Medium"/>
              </a:rPr>
              <a:t>GmbH &amp; Co</a:t>
            </a:r>
            <a:endParaRPr lang="de-DE" sz="1000"/>
          </a:p>
        </p:txBody>
      </p:sp>
      <p:sp>
        <p:nvSpPr>
          <p:cNvPr id="9" name="Rechteck 8">
            <a:extLst>
              <a:ext uri="{FF2B5EF4-FFF2-40B4-BE49-F238E27FC236}">
                <a16:creationId xmlns:a16="http://schemas.microsoft.com/office/drawing/2014/main" id="{A67A94F5-1960-064C-AFB7-F3181FB63215}"/>
              </a:ext>
            </a:extLst>
          </p:cNvPr>
          <p:cNvSpPr/>
          <p:nvPr/>
        </p:nvSpPr>
        <p:spPr>
          <a:xfrm>
            <a:off x="717845" y="1153160"/>
            <a:ext cx="3928784" cy="16891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grpSp>
        <p:nvGrpSpPr>
          <p:cNvPr id="11" name="Google Shape;5433;p57">
            <a:extLst>
              <a:ext uri="{FF2B5EF4-FFF2-40B4-BE49-F238E27FC236}">
                <a16:creationId xmlns:a16="http://schemas.microsoft.com/office/drawing/2014/main" id="{7F6A3ED9-150C-CD44-65BE-55861957D2E5}"/>
              </a:ext>
            </a:extLst>
          </p:cNvPr>
          <p:cNvGrpSpPr/>
          <p:nvPr/>
        </p:nvGrpSpPr>
        <p:grpSpPr>
          <a:xfrm>
            <a:off x="5419407" y="1151516"/>
            <a:ext cx="461539" cy="455513"/>
            <a:chOff x="6232000" y="1435050"/>
            <a:chExt cx="488225" cy="481850"/>
          </a:xfrm>
          <a:solidFill>
            <a:srgbClr val="538786"/>
          </a:solidFill>
        </p:grpSpPr>
        <p:sp>
          <p:nvSpPr>
            <p:cNvPr id="3" name="Google Shape;5434;p57">
              <a:extLst>
                <a:ext uri="{FF2B5EF4-FFF2-40B4-BE49-F238E27FC236}">
                  <a16:creationId xmlns:a16="http://schemas.microsoft.com/office/drawing/2014/main" id="{46285DCC-1F3B-B8F2-2052-2E6BE3C59541}"/>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5435;p57">
              <a:extLst>
                <a:ext uri="{FF2B5EF4-FFF2-40B4-BE49-F238E27FC236}">
                  <a16:creationId xmlns:a16="http://schemas.microsoft.com/office/drawing/2014/main" id="{DD7804A6-C0D8-9FF6-362C-312A54E472F5}"/>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5436;p57">
              <a:extLst>
                <a:ext uri="{FF2B5EF4-FFF2-40B4-BE49-F238E27FC236}">
                  <a16:creationId xmlns:a16="http://schemas.microsoft.com/office/drawing/2014/main" id="{F4D3CCEE-52D0-8066-FBE1-0A0BE88C5A1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5437;p57">
              <a:extLst>
                <a:ext uri="{FF2B5EF4-FFF2-40B4-BE49-F238E27FC236}">
                  <a16:creationId xmlns:a16="http://schemas.microsoft.com/office/drawing/2014/main" id="{BE1ED10C-179B-3F01-8018-6D2CC63B901B}"/>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5438;p57">
              <a:extLst>
                <a:ext uri="{FF2B5EF4-FFF2-40B4-BE49-F238E27FC236}">
                  <a16:creationId xmlns:a16="http://schemas.microsoft.com/office/drawing/2014/main" id="{ECB8F55D-F809-487A-2930-9DF7B795D78C}"/>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 name="Google Shape;5433;p57">
            <a:extLst>
              <a:ext uri="{FF2B5EF4-FFF2-40B4-BE49-F238E27FC236}">
                <a16:creationId xmlns:a16="http://schemas.microsoft.com/office/drawing/2014/main" id="{B44FF23A-C6AF-BF54-B03A-905CED3AC840}"/>
              </a:ext>
            </a:extLst>
          </p:cNvPr>
          <p:cNvGrpSpPr/>
          <p:nvPr/>
        </p:nvGrpSpPr>
        <p:grpSpPr>
          <a:xfrm>
            <a:off x="5419407" y="2203076"/>
            <a:ext cx="461539" cy="455513"/>
            <a:chOff x="6232000" y="1435050"/>
            <a:chExt cx="488225" cy="481850"/>
          </a:xfrm>
          <a:solidFill>
            <a:srgbClr val="538786"/>
          </a:solidFill>
        </p:grpSpPr>
        <p:sp>
          <p:nvSpPr>
            <p:cNvPr id="13" name="Google Shape;5434;p57">
              <a:extLst>
                <a:ext uri="{FF2B5EF4-FFF2-40B4-BE49-F238E27FC236}">
                  <a16:creationId xmlns:a16="http://schemas.microsoft.com/office/drawing/2014/main" id="{E4CECCDC-54AE-BAEB-1D08-68D0E7EBFD99}"/>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 name="Google Shape;5435;p57">
              <a:extLst>
                <a:ext uri="{FF2B5EF4-FFF2-40B4-BE49-F238E27FC236}">
                  <a16:creationId xmlns:a16="http://schemas.microsoft.com/office/drawing/2014/main" id="{5CF5EF10-6775-A81E-2052-2138B076F9EF}"/>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5436;p57">
              <a:extLst>
                <a:ext uri="{FF2B5EF4-FFF2-40B4-BE49-F238E27FC236}">
                  <a16:creationId xmlns:a16="http://schemas.microsoft.com/office/drawing/2014/main" id="{52BC837C-A619-FC57-8485-CE6DA82833C0}"/>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5437;p57">
              <a:extLst>
                <a:ext uri="{FF2B5EF4-FFF2-40B4-BE49-F238E27FC236}">
                  <a16:creationId xmlns:a16="http://schemas.microsoft.com/office/drawing/2014/main" id="{CC12746D-2FA1-7448-4EF3-CDAE16B86EE1}"/>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5438;p57">
              <a:extLst>
                <a:ext uri="{FF2B5EF4-FFF2-40B4-BE49-F238E27FC236}">
                  <a16:creationId xmlns:a16="http://schemas.microsoft.com/office/drawing/2014/main" id="{B73FDAE6-A41E-EE26-8362-9BEF37AB4900}"/>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 name="Google Shape;5433;p57">
            <a:extLst>
              <a:ext uri="{FF2B5EF4-FFF2-40B4-BE49-F238E27FC236}">
                <a16:creationId xmlns:a16="http://schemas.microsoft.com/office/drawing/2014/main" id="{2501328C-3BBF-A240-334F-01203B3943A8}"/>
              </a:ext>
            </a:extLst>
          </p:cNvPr>
          <p:cNvGrpSpPr/>
          <p:nvPr/>
        </p:nvGrpSpPr>
        <p:grpSpPr>
          <a:xfrm>
            <a:off x="7286307" y="1151516"/>
            <a:ext cx="461539" cy="455513"/>
            <a:chOff x="6232000" y="1435050"/>
            <a:chExt cx="488225" cy="481850"/>
          </a:xfrm>
          <a:solidFill>
            <a:srgbClr val="538786"/>
          </a:solidFill>
        </p:grpSpPr>
        <p:sp>
          <p:nvSpPr>
            <p:cNvPr id="20" name="Google Shape;5434;p57">
              <a:extLst>
                <a:ext uri="{FF2B5EF4-FFF2-40B4-BE49-F238E27FC236}">
                  <a16:creationId xmlns:a16="http://schemas.microsoft.com/office/drawing/2014/main" id="{C451FC3A-7360-6385-0121-BB8F8B9FC8AB}"/>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 name="Google Shape;5435;p57">
              <a:extLst>
                <a:ext uri="{FF2B5EF4-FFF2-40B4-BE49-F238E27FC236}">
                  <a16:creationId xmlns:a16="http://schemas.microsoft.com/office/drawing/2014/main" id="{958CB439-D0E9-7D65-B84F-7D2F593E0B8D}"/>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5436;p57">
              <a:extLst>
                <a:ext uri="{FF2B5EF4-FFF2-40B4-BE49-F238E27FC236}">
                  <a16:creationId xmlns:a16="http://schemas.microsoft.com/office/drawing/2014/main" id="{F1C14E57-141A-F8F3-8E43-90D0939EEDED}"/>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5437;p57">
              <a:extLst>
                <a:ext uri="{FF2B5EF4-FFF2-40B4-BE49-F238E27FC236}">
                  <a16:creationId xmlns:a16="http://schemas.microsoft.com/office/drawing/2014/main" id="{8D93C94F-2BE7-A3A6-6363-1CC6A0A8D17F}"/>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 name="Google Shape;5438;p57">
              <a:extLst>
                <a:ext uri="{FF2B5EF4-FFF2-40B4-BE49-F238E27FC236}">
                  <a16:creationId xmlns:a16="http://schemas.microsoft.com/office/drawing/2014/main" id="{A335B509-32F0-111A-E037-D018E18B1982}"/>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2" name="Google Shape;5433;p57">
            <a:extLst>
              <a:ext uri="{FF2B5EF4-FFF2-40B4-BE49-F238E27FC236}">
                <a16:creationId xmlns:a16="http://schemas.microsoft.com/office/drawing/2014/main" id="{1633DACB-55EC-9000-A34D-4AA2FCFF9680}"/>
              </a:ext>
            </a:extLst>
          </p:cNvPr>
          <p:cNvGrpSpPr/>
          <p:nvPr/>
        </p:nvGrpSpPr>
        <p:grpSpPr>
          <a:xfrm>
            <a:off x="7286307" y="2225936"/>
            <a:ext cx="461539" cy="455513"/>
            <a:chOff x="6232000" y="1435050"/>
            <a:chExt cx="488225" cy="481850"/>
          </a:xfrm>
          <a:solidFill>
            <a:srgbClr val="538786"/>
          </a:solidFill>
        </p:grpSpPr>
        <p:sp>
          <p:nvSpPr>
            <p:cNvPr id="27" name="Google Shape;5434;p57">
              <a:extLst>
                <a:ext uri="{FF2B5EF4-FFF2-40B4-BE49-F238E27FC236}">
                  <a16:creationId xmlns:a16="http://schemas.microsoft.com/office/drawing/2014/main" id="{997A4D58-F400-DFBA-9DBA-51DD2E8EEF67}"/>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5435;p57">
              <a:extLst>
                <a:ext uri="{FF2B5EF4-FFF2-40B4-BE49-F238E27FC236}">
                  <a16:creationId xmlns:a16="http://schemas.microsoft.com/office/drawing/2014/main" id="{DFAF585C-F75F-A138-5A2C-10FB5459351E}"/>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5436;p57">
              <a:extLst>
                <a:ext uri="{FF2B5EF4-FFF2-40B4-BE49-F238E27FC236}">
                  <a16:creationId xmlns:a16="http://schemas.microsoft.com/office/drawing/2014/main" id="{56ED7C71-22B0-92A2-E9C9-20C7004F1FA0}"/>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5437;p57">
              <a:extLst>
                <a:ext uri="{FF2B5EF4-FFF2-40B4-BE49-F238E27FC236}">
                  <a16:creationId xmlns:a16="http://schemas.microsoft.com/office/drawing/2014/main" id="{36943D9D-25A3-DD39-8AB0-69BA047F1E1B}"/>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438;p57">
              <a:extLst>
                <a:ext uri="{FF2B5EF4-FFF2-40B4-BE49-F238E27FC236}">
                  <a16:creationId xmlns:a16="http://schemas.microsoft.com/office/drawing/2014/main" id="{C47C0A69-0AEE-44F7-D432-2F1E891EC166}"/>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33" name="Gerade Verbindung mit Pfeil 32">
            <a:extLst>
              <a:ext uri="{FF2B5EF4-FFF2-40B4-BE49-F238E27FC236}">
                <a16:creationId xmlns:a16="http://schemas.microsoft.com/office/drawing/2014/main" id="{1226A732-72B6-5325-9F70-7C321AF2FB3C}"/>
              </a:ext>
            </a:extLst>
          </p:cNvPr>
          <p:cNvCxnSpPr/>
          <p:nvPr/>
        </p:nvCxnSpPr>
        <p:spPr>
          <a:xfrm flipV="1">
            <a:off x="5798819" y="1455419"/>
            <a:ext cx="1554480" cy="0"/>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CBBDF84F-2C3A-E78C-0695-133784279E4E}"/>
              </a:ext>
            </a:extLst>
          </p:cNvPr>
          <p:cNvCxnSpPr/>
          <p:nvPr/>
        </p:nvCxnSpPr>
        <p:spPr>
          <a:xfrm>
            <a:off x="5640791" y="1584960"/>
            <a:ext cx="1126" cy="646574"/>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2EA162A4-A451-4EAF-56D0-F942A3038D81}"/>
              </a:ext>
            </a:extLst>
          </p:cNvPr>
          <p:cNvCxnSpPr>
            <a:cxnSpLocks/>
          </p:cNvCxnSpPr>
          <p:nvPr/>
        </p:nvCxnSpPr>
        <p:spPr>
          <a:xfrm flipV="1">
            <a:off x="5798818" y="2565946"/>
            <a:ext cx="1554480" cy="0"/>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2" name="Gerade Verbindung mit Pfeil 41">
            <a:extLst>
              <a:ext uri="{FF2B5EF4-FFF2-40B4-BE49-F238E27FC236}">
                <a16:creationId xmlns:a16="http://schemas.microsoft.com/office/drawing/2014/main" id="{E6FA5182-3D12-0C13-2ABD-7D7FAEA80427}"/>
              </a:ext>
            </a:extLst>
          </p:cNvPr>
          <p:cNvCxnSpPr>
            <a:cxnSpLocks/>
          </p:cNvCxnSpPr>
          <p:nvPr/>
        </p:nvCxnSpPr>
        <p:spPr>
          <a:xfrm>
            <a:off x="7517649" y="1604443"/>
            <a:ext cx="1126" cy="646574"/>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3" name="Gerade Verbindung mit Pfeil 42">
            <a:extLst>
              <a:ext uri="{FF2B5EF4-FFF2-40B4-BE49-F238E27FC236}">
                <a16:creationId xmlns:a16="http://schemas.microsoft.com/office/drawing/2014/main" id="{55E3BF96-9900-A8B7-74A8-9D0D7F535DD5}"/>
              </a:ext>
            </a:extLst>
          </p:cNvPr>
          <p:cNvCxnSpPr/>
          <p:nvPr/>
        </p:nvCxnSpPr>
        <p:spPr>
          <a:xfrm>
            <a:off x="5818909" y="1578118"/>
            <a:ext cx="1487198" cy="837767"/>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4" name="Gerade Verbindung mit Pfeil 43">
            <a:extLst>
              <a:ext uri="{FF2B5EF4-FFF2-40B4-BE49-F238E27FC236}">
                <a16:creationId xmlns:a16="http://schemas.microsoft.com/office/drawing/2014/main" id="{12074B2D-9D30-B968-7C88-B6D2683464E6}"/>
              </a:ext>
            </a:extLst>
          </p:cNvPr>
          <p:cNvCxnSpPr/>
          <p:nvPr/>
        </p:nvCxnSpPr>
        <p:spPr>
          <a:xfrm flipV="1">
            <a:off x="5857874" y="1565130"/>
            <a:ext cx="1506681" cy="844261"/>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sp>
        <p:nvSpPr>
          <p:cNvPr id="46" name="Textfeld 45">
            <a:extLst>
              <a:ext uri="{FF2B5EF4-FFF2-40B4-BE49-F238E27FC236}">
                <a16:creationId xmlns:a16="http://schemas.microsoft.com/office/drawing/2014/main" id="{37E2D1EB-4CFD-E1A4-DB31-3F378BE0CE69}"/>
              </a:ext>
            </a:extLst>
          </p:cNvPr>
          <p:cNvSpPr txBox="1"/>
          <p:nvPr/>
        </p:nvSpPr>
        <p:spPr>
          <a:xfrm>
            <a:off x="720869" y="3156238"/>
            <a:ext cx="4295342" cy="12618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de-DE" sz="2000">
                <a:latin typeface="Darker Grotesque Black"/>
              </a:rPr>
              <a:t>Ziele</a:t>
            </a:r>
          </a:p>
          <a:p>
            <a:pPr marL="285750" indent="-285750">
              <a:buFont typeface="Calibri"/>
              <a:buChar char="-"/>
            </a:pPr>
            <a:r>
              <a:rPr lang="de-DE">
                <a:latin typeface="Barlow Medium"/>
              </a:rPr>
              <a:t>Erstellen einer effizienten Verwaltungssoftware</a:t>
            </a:r>
          </a:p>
          <a:p>
            <a:pPr marL="285750" lvl="1" indent="-285750">
              <a:buFont typeface="Courier New"/>
              <a:buChar char="o"/>
            </a:pPr>
            <a:r>
              <a:rPr lang="de-DE">
                <a:latin typeface="Barlow Medium"/>
              </a:rPr>
              <a:t>Langfristige Optimierung von Abläufen</a:t>
            </a:r>
          </a:p>
          <a:p>
            <a:pPr marL="285750" lvl="1" indent="-285750">
              <a:buFont typeface="Courier New"/>
              <a:buChar char="o"/>
            </a:pPr>
            <a:r>
              <a:rPr lang="de-DE">
                <a:latin typeface="Barlow Medium"/>
              </a:rPr>
              <a:t>Effektivere Verwaltung von Ressourcen</a:t>
            </a:r>
          </a:p>
          <a:p>
            <a:pPr marL="285750" indent="-285750">
              <a:buFont typeface="Calibri"/>
              <a:buChar char="-"/>
            </a:pPr>
            <a:r>
              <a:rPr lang="de-DE" b="1">
                <a:latin typeface="Barlow Medium"/>
              </a:rPr>
              <a:t>Kundenverwaltung</a:t>
            </a:r>
            <a:endParaRPr lang="de-DE">
              <a:latin typeface="Barlow Medium"/>
            </a:endParaRPr>
          </a:p>
        </p:txBody>
      </p:sp>
      <p:grpSp>
        <p:nvGrpSpPr>
          <p:cNvPr id="56" name="Google Shape;387;p29">
            <a:extLst>
              <a:ext uri="{FF2B5EF4-FFF2-40B4-BE49-F238E27FC236}">
                <a16:creationId xmlns:a16="http://schemas.microsoft.com/office/drawing/2014/main" id="{98B0DF52-7FC3-2B82-92C2-1531FF64A906}"/>
              </a:ext>
            </a:extLst>
          </p:cNvPr>
          <p:cNvGrpSpPr/>
          <p:nvPr/>
        </p:nvGrpSpPr>
        <p:grpSpPr>
          <a:xfrm>
            <a:off x="3492391" y="4705611"/>
            <a:ext cx="2161042" cy="116400"/>
            <a:chOff x="1738925" y="4718600"/>
            <a:chExt cx="2161042" cy="116400"/>
          </a:xfrm>
        </p:grpSpPr>
        <p:sp>
          <p:nvSpPr>
            <p:cNvPr id="48" name="Google Shape;388;p29">
              <a:hlinkClick r:id="" action="ppaction://noaction"/>
              <a:extLst>
                <a:ext uri="{FF2B5EF4-FFF2-40B4-BE49-F238E27FC236}">
                  <a16:creationId xmlns:a16="http://schemas.microsoft.com/office/drawing/2014/main" id="{BF567508-B554-6302-66D7-7D0D2B30AB3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9" name="Google Shape;389;p29">
              <a:hlinkClick r:id="" action="ppaction://noaction"/>
              <a:extLst>
                <a:ext uri="{FF2B5EF4-FFF2-40B4-BE49-F238E27FC236}">
                  <a16:creationId xmlns:a16="http://schemas.microsoft.com/office/drawing/2014/main" id="{73FA0C4D-D9EA-5572-A37E-480FE573ECC3}"/>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0" name="Google Shape;390;p29">
              <a:hlinkClick r:id="" action="ppaction://noaction"/>
              <a:extLst>
                <a:ext uri="{FF2B5EF4-FFF2-40B4-BE49-F238E27FC236}">
                  <a16:creationId xmlns:a16="http://schemas.microsoft.com/office/drawing/2014/main" id="{8DDC8813-B758-FA07-6138-D142EF35DDA9}"/>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391;p29">
              <a:hlinkClick r:id="" action="ppaction://noaction"/>
              <a:extLst>
                <a:ext uri="{FF2B5EF4-FFF2-40B4-BE49-F238E27FC236}">
                  <a16:creationId xmlns:a16="http://schemas.microsoft.com/office/drawing/2014/main" id="{733703CB-C184-0EED-1B35-D65ABE374CE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392;p29">
              <a:hlinkClick r:id="" action="ppaction://noaction"/>
              <a:extLst>
                <a:ext uri="{FF2B5EF4-FFF2-40B4-BE49-F238E27FC236}">
                  <a16:creationId xmlns:a16="http://schemas.microsoft.com/office/drawing/2014/main" id="{7B76421E-1C0E-60C1-FF6D-E05F0E450A87}"/>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 name="Google Shape;393;p29">
              <a:hlinkClick r:id="" action="ppaction://noaction"/>
              <a:extLst>
                <a:ext uri="{FF2B5EF4-FFF2-40B4-BE49-F238E27FC236}">
                  <a16:creationId xmlns:a16="http://schemas.microsoft.com/office/drawing/2014/main" id="{01E75644-2710-41E1-CE9F-33584426938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394;p29">
              <a:hlinkClick r:id="" action="ppaction://noaction"/>
              <a:extLst>
                <a:ext uri="{FF2B5EF4-FFF2-40B4-BE49-F238E27FC236}">
                  <a16:creationId xmlns:a16="http://schemas.microsoft.com/office/drawing/2014/main" id="{CA27ACFF-ADFD-976F-CB04-1CE8127F2E51}"/>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 name="Google Shape;407;p29">
              <a:hlinkClick r:id="" action="ppaction://noaction"/>
              <a:extLst>
                <a:ext uri="{FF2B5EF4-FFF2-40B4-BE49-F238E27FC236}">
                  <a16:creationId xmlns:a16="http://schemas.microsoft.com/office/drawing/2014/main" id="{7D0C1105-5A34-9327-5A7E-21C1768AFAC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FF015098-AAF1-3BAD-7B7E-985E2E8A4D9D}"/>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445986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7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nodeType="withEffect">
                                  <p:stCondLst>
                                    <p:cond delay="7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70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500"/>
                                        <p:tgtEl>
                                          <p:spTgt spid="32"/>
                                        </p:tgtEl>
                                      </p:cBhvr>
                                    </p:animEffect>
                                  </p:childTnLst>
                                </p:cTn>
                              </p:par>
                              <p:par>
                                <p:cTn id="17" presetID="10" presetClass="entr" presetSubtype="0" fill="hold" nodeType="withEffect">
                                  <p:stCondLst>
                                    <p:cond delay="100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par>
                                <p:cTn id="20" presetID="10" presetClass="entr" presetSubtype="0" fill="hold" nodeType="withEffect">
                                  <p:stCondLst>
                                    <p:cond delay="100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nodeType="withEffect">
                                  <p:stCondLst>
                                    <p:cond delay="100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par>
                                <p:cTn id="26" presetID="10" presetClass="entr" presetSubtype="0" fill="hold" nodeType="withEffect">
                                  <p:stCondLst>
                                    <p:cond delay="10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10" presetClass="entr" presetSubtype="0" fill="hold" nodeType="withEffect">
                                  <p:stCondLst>
                                    <p:cond delay="100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500"/>
                                        <p:tgtEl>
                                          <p:spTgt spid="42"/>
                                        </p:tgtEl>
                                      </p:cBhvr>
                                    </p:animEffect>
                                  </p:childTnLst>
                                </p:cTn>
                              </p:par>
                              <p:par>
                                <p:cTn id="32" presetID="10" presetClass="entr" presetSubtype="0" fill="hold" nodeType="withEffect">
                                  <p:stCondLst>
                                    <p:cond delay="100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46">
                                            <p:txEl>
                                              <p:pRg st="0" end="0"/>
                                            </p:txEl>
                                          </p:spTgt>
                                        </p:tgtEl>
                                        <p:attrNameLst>
                                          <p:attrName>style.visibility</p:attrName>
                                        </p:attrNameLst>
                                      </p:cBhvr>
                                      <p:to>
                                        <p:strVal val="visible"/>
                                      </p:to>
                                    </p:set>
                                    <p:animEffect transition="in" filter="fade">
                                      <p:cBhvr>
                                        <p:cTn id="39" dur="500"/>
                                        <p:tgtEl>
                                          <p:spTgt spid="46">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6">
                                            <p:txEl>
                                              <p:pRg st="1" end="1"/>
                                            </p:txEl>
                                          </p:spTgt>
                                        </p:tgtEl>
                                        <p:attrNameLst>
                                          <p:attrName>style.visibility</p:attrName>
                                        </p:attrNameLst>
                                      </p:cBhvr>
                                      <p:to>
                                        <p:strVal val="visible"/>
                                      </p:to>
                                    </p:set>
                                    <p:animEffect transition="in" filter="fade">
                                      <p:cBhvr>
                                        <p:cTn id="44" dur="500"/>
                                        <p:tgtEl>
                                          <p:spTgt spid="46">
                                            <p:txEl>
                                              <p:pRg st="1" end="1"/>
                                            </p:txEl>
                                          </p:spTgt>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46">
                                            <p:txEl>
                                              <p:pRg st="2" end="2"/>
                                            </p:txEl>
                                          </p:spTgt>
                                        </p:tgtEl>
                                        <p:attrNameLst>
                                          <p:attrName>style.visibility</p:attrName>
                                        </p:attrNameLst>
                                      </p:cBhvr>
                                      <p:to>
                                        <p:strVal val="visible"/>
                                      </p:to>
                                    </p:set>
                                    <p:animEffect transition="in" filter="fade">
                                      <p:cBhvr>
                                        <p:cTn id="47" dur="500"/>
                                        <p:tgtEl>
                                          <p:spTgt spid="46">
                                            <p:txEl>
                                              <p:pRg st="2" end="2"/>
                                            </p:txEl>
                                          </p:spTgt>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xEl>
                                              <p:pRg st="3" end="3"/>
                                            </p:txEl>
                                          </p:spTgt>
                                        </p:tgtEl>
                                        <p:attrNameLst>
                                          <p:attrName>style.visibility</p:attrName>
                                        </p:attrNameLst>
                                      </p:cBhvr>
                                      <p:to>
                                        <p:strVal val="visible"/>
                                      </p:to>
                                    </p:set>
                                    <p:animEffect transition="in" filter="fade">
                                      <p:cBhvr>
                                        <p:cTn id="50" dur="500"/>
                                        <p:tgtEl>
                                          <p:spTgt spid="46">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6">
                                            <p:txEl>
                                              <p:pRg st="4" end="4"/>
                                            </p:txEl>
                                          </p:spTgt>
                                        </p:tgtEl>
                                        <p:attrNameLst>
                                          <p:attrName>style.visibility</p:attrName>
                                        </p:attrNameLst>
                                      </p:cBhvr>
                                      <p:to>
                                        <p:strVal val="visible"/>
                                      </p:to>
                                    </p:set>
                                    <p:animEffect transition="in" filter="fade">
                                      <p:cBhvr>
                                        <p:cTn id="55" dur="500"/>
                                        <p:tgtEl>
                                          <p:spTgt spid="4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Anforderungen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B2C9998F-1472-1430-01F7-447D89F2C1F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39C976-2CA2-18A5-D6D1-B8F357EBA5C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06BFF14-63D2-A2DB-49EC-584A4EC4AEE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0B64786-700F-C072-57BC-020175ABFA9D}"/>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7ED7BF6-7CF4-5355-051A-18E06026E494}"/>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C23BBDC-B3B0-91FD-12DF-CE6472657022}"/>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68D6F10-41F0-76B4-1303-3C28422FC9E3}"/>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EAE0507-FB56-1179-11B9-0E85B4AF8C0B}"/>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97E1A2A-D7EC-1E18-AF27-07800FFFB2A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90A098F9-1EEC-E382-0E59-C7464EC64D3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grpSp>
        <p:nvGrpSpPr>
          <p:cNvPr id="69" name="Google Shape;6720;p60">
            <a:extLst>
              <a:ext uri="{FF2B5EF4-FFF2-40B4-BE49-F238E27FC236}">
                <a16:creationId xmlns:a16="http://schemas.microsoft.com/office/drawing/2014/main" id="{3CA3DFE1-9D05-4321-8D20-8F19D6C58364}"/>
              </a:ext>
            </a:extLst>
          </p:cNvPr>
          <p:cNvGrpSpPr/>
          <p:nvPr/>
        </p:nvGrpSpPr>
        <p:grpSpPr>
          <a:xfrm>
            <a:off x="1094810" y="2917575"/>
            <a:ext cx="349479" cy="349479"/>
            <a:chOff x="-33286325" y="3586425"/>
            <a:chExt cx="291450" cy="291450"/>
          </a:xfrm>
          <a:solidFill>
            <a:srgbClr val="538786"/>
          </a:solidFill>
        </p:grpSpPr>
        <p:sp>
          <p:nvSpPr>
            <p:cNvPr id="70" name="Google Shape;6721;p60">
              <a:extLst>
                <a:ext uri="{FF2B5EF4-FFF2-40B4-BE49-F238E27FC236}">
                  <a16:creationId xmlns:a16="http://schemas.microsoft.com/office/drawing/2014/main" id="{FE75BA3B-E620-4D11-B51E-D7FFA42E47A9}"/>
                </a:ext>
              </a:extLst>
            </p:cNvPr>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722;p60">
              <a:extLst>
                <a:ext uri="{FF2B5EF4-FFF2-40B4-BE49-F238E27FC236}">
                  <a16:creationId xmlns:a16="http://schemas.microsoft.com/office/drawing/2014/main" id="{324F2A59-367F-4438-9E12-ED6743E14D07}"/>
                </a:ext>
              </a:extLst>
            </p:cNvPr>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723;p60">
              <a:extLst>
                <a:ext uri="{FF2B5EF4-FFF2-40B4-BE49-F238E27FC236}">
                  <a16:creationId xmlns:a16="http://schemas.microsoft.com/office/drawing/2014/main" id="{8CAECE57-CE67-442A-8437-B8F4BDF46B92}"/>
                </a:ext>
              </a:extLst>
            </p:cNvPr>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724;p60">
              <a:extLst>
                <a:ext uri="{FF2B5EF4-FFF2-40B4-BE49-F238E27FC236}">
                  <a16:creationId xmlns:a16="http://schemas.microsoft.com/office/drawing/2014/main" id="{07978B03-F6D1-4717-A81A-F0FB4E1A65BF}"/>
                </a:ext>
              </a:extLst>
            </p:cNvPr>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725;p60">
              <a:extLst>
                <a:ext uri="{FF2B5EF4-FFF2-40B4-BE49-F238E27FC236}">
                  <a16:creationId xmlns:a16="http://schemas.microsoft.com/office/drawing/2014/main" id="{177C6F63-B0C8-4981-BF32-53E221414148}"/>
                </a:ext>
              </a:extLst>
            </p:cNvPr>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07;p59">
            <a:extLst>
              <a:ext uri="{FF2B5EF4-FFF2-40B4-BE49-F238E27FC236}">
                <a16:creationId xmlns:a16="http://schemas.microsoft.com/office/drawing/2014/main" id="{5AD3C4F3-61F3-4AD1-B65D-CCE1ADB442AB}"/>
              </a:ext>
            </a:extLst>
          </p:cNvPr>
          <p:cNvGrpSpPr/>
          <p:nvPr/>
        </p:nvGrpSpPr>
        <p:grpSpPr>
          <a:xfrm>
            <a:off x="1094810" y="1419945"/>
            <a:ext cx="313390" cy="311727"/>
            <a:chOff x="2404875" y="3955825"/>
            <a:chExt cx="296950" cy="295375"/>
          </a:xfrm>
          <a:solidFill>
            <a:srgbClr val="538786"/>
          </a:solidFill>
        </p:grpSpPr>
        <p:sp>
          <p:nvSpPr>
            <p:cNvPr id="64" name="Google Shape;6308;p59">
              <a:extLst>
                <a:ext uri="{FF2B5EF4-FFF2-40B4-BE49-F238E27FC236}">
                  <a16:creationId xmlns:a16="http://schemas.microsoft.com/office/drawing/2014/main" id="{40B445DF-7521-4CA2-8E39-44E3CCB3E013}"/>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309;p59">
              <a:extLst>
                <a:ext uri="{FF2B5EF4-FFF2-40B4-BE49-F238E27FC236}">
                  <a16:creationId xmlns:a16="http://schemas.microsoft.com/office/drawing/2014/main" id="{CB071CAB-4DC5-40FD-8222-06D50BC9C204}"/>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310;p59">
              <a:extLst>
                <a:ext uri="{FF2B5EF4-FFF2-40B4-BE49-F238E27FC236}">
                  <a16:creationId xmlns:a16="http://schemas.microsoft.com/office/drawing/2014/main" id="{849EE8DE-74CA-43C4-8AF9-F198B5978C8C}"/>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311;p59">
              <a:extLst>
                <a:ext uri="{FF2B5EF4-FFF2-40B4-BE49-F238E27FC236}">
                  <a16:creationId xmlns:a16="http://schemas.microsoft.com/office/drawing/2014/main" id="{1ABB4D8E-9BAF-428B-A2A0-632DFD2AC13C}"/>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31"/>
          <p:cNvSpPr txBox="1">
            <a:spLocks noGrp="1"/>
          </p:cNvSpPr>
          <p:nvPr>
            <p:ph type="subTitle" idx="6"/>
          </p:nvPr>
        </p:nvSpPr>
        <p:spPr>
          <a:xfrm>
            <a:off x="1598951" y="29175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Kann Ziele</a:t>
            </a:r>
            <a:endParaRPr/>
          </a:p>
        </p:txBody>
      </p:sp>
      <p:sp>
        <p:nvSpPr>
          <p:cNvPr id="458" name="Google Shape;45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Anforderungen</a:t>
            </a:r>
            <a:endParaRPr/>
          </a:p>
        </p:txBody>
      </p:sp>
      <p:sp>
        <p:nvSpPr>
          <p:cNvPr id="459" name="Google Shape;459;p31"/>
          <p:cNvSpPr txBox="1">
            <a:spLocks noGrp="1"/>
          </p:cNvSpPr>
          <p:nvPr>
            <p:ph type="subTitle" idx="1"/>
          </p:nvPr>
        </p:nvSpPr>
        <p:spPr>
          <a:xfrm>
            <a:off x="1598950" y="175307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a:t>Festlegung von Stammdaten</a:t>
            </a:r>
          </a:p>
          <a:p>
            <a:pPr marL="171450" lvl="0" indent="-171450" algn="l" rtl="0">
              <a:spcBef>
                <a:spcPts val="0"/>
              </a:spcBef>
              <a:spcAft>
                <a:spcPts val="0"/>
              </a:spcAft>
              <a:buFont typeface="Arial" panose="020B0604020202020204" pitchFamily="34" charset="0"/>
              <a:buChar char="•"/>
            </a:pPr>
            <a:r>
              <a:rPr lang="en"/>
              <a:t>Bearbeitung von Stammdaten via User-Ansicht</a:t>
            </a:r>
          </a:p>
          <a:p>
            <a:pPr marL="171450" lvl="0" indent="-171450" algn="l" rtl="0">
              <a:spcBef>
                <a:spcPts val="0"/>
              </a:spcBef>
              <a:spcAft>
                <a:spcPts val="0"/>
              </a:spcAft>
              <a:buFont typeface="Arial" panose="020B0604020202020204" pitchFamily="34" charset="0"/>
              <a:buChar char="•"/>
            </a:pPr>
            <a:r>
              <a:rPr lang="en"/>
              <a:t>Bearbeitung von Stammdaten via Admin-Ansicht</a:t>
            </a:r>
            <a:endParaRPr/>
          </a:p>
        </p:txBody>
      </p:sp>
      <p:sp>
        <p:nvSpPr>
          <p:cNvPr id="460" name="Google Shape;460;p31"/>
          <p:cNvSpPr txBox="1">
            <a:spLocks noGrp="1"/>
          </p:cNvSpPr>
          <p:nvPr>
            <p:ph type="subTitle" idx="2"/>
          </p:nvPr>
        </p:nvSpPr>
        <p:spPr>
          <a:xfrm>
            <a:off x="5477578" y="1753075"/>
            <a:ext cx="2592600" cy="1099500"/>
          </a:xfrm>
          <a:prstGeom prst="rect">
            <a:avLst/>
          </a:prstGeom>
        </p:spPr>
        <p:txBody>
          <a:bodyPr spcFirstLastPara="1" wrap="square" lIns="91425" tIns="91425" rIns="91425" bIns="91425" anchor="t" anchorCtr="0">
            <a:noAutofit/>
          </a:bodyPr>
          <a:lstStyle/>
          <a:p>
            <a:pPr marL="171450" indent="-171450">
              <a:buFontTx/>
              <a:buChar char="-"/>
            </a:pPr>
            <a:r>
              <a:rPr lang="en" dirty="0" err="1"/>
              <a:t>Erstellen</a:t>
            </a:r>
            <a:r>
              <a:rPr lang="en" dirty="0"/>
              <a:t> von User-Dashboard </a:t>
            </a:r>
            <a:endParaRPr lang="en"/>
          </a:p>
          <a:p>
            <a:pPr marL="171450" lvl="0" indent="-171450" algn="l" rtl="0">
              <a:spcBef>
                <a:spcPts val="0"/>
              </a:spcBef>
              <a:spcAft>
                <a:spcPts val="0"/>
              </a:spcAft>
              <a:buFontTx/>
              <a:buChar char="-"/>
            </a:pPr>
            <a:r>
              <a:rPr lang="en" dirty="0" err="1"/>
              <a:t>Erstellen</a:t>
            </a:r>
            <a:r>
              <a:rPr lang="en" dirty="0"/>
              <a:t> </a:t>
            </a:r>
            <a:r>
              <a:rPr lang="en" dirty="0" err="1"/>
              <a:t>einer</a:t>
            </a:r>
            <a:r>
              <a:rPr lang="en" dirty="0"/>
              <a:t> Homepage</a:t>
            </a:r>
          </a:p>
          <a:p>
            <a:pPr marL="171450" indent="-171450">
              <a:buFontTx/>
              <a:buChar char="-"/>
            </a:pPr>
            <a:r>
              <a:rPr lang="en" dirty="0" err="1"/>
              <a:t>Erstellen</a:t>
            </a:r>
            <a:r>
              <a:rPr lang="en" dirty="0"/>
              <a:t> </a:t>
            </a:r>
            <a:r>
              <a:rPr lang="en" dirty="0" err="1"/>
              <a:t>eines</a:t>
            </a:r>
            <a:r>
              <a:rPr lang="en" dirty="0"/>
              <a:t> </a:t>
            </a:r>
            <a:r>
              <a:rPr lang="en" dirty="0" err="1"/>
              <a:t>Konzeptes</a:t>
            </a:r>
            <a:r>
              <a:rPr lang="en" dirty="0"/>
              <a:t> </a:t>
            </a:r>
            <a:r>
              <a:rPr lang="en" dirty="0" err="1"/>
              <a:t>einer</a:t>
            </a:r>
            <a:r>
              <a:rPr lang="en" dirty="0"/>
              <a:t> </a:t>
            </a:r>
            <a:r>
              <a:rPr lang="en" dirty="0" err="1"/>
              <a:t>grapfischen</a:t>
            </a:r>
            <a:r>
              <a:rPr lang="en" dirty="0"/>
              <a:t> </a:t>
            </a:r>
            <a:r>
              <a:rPr lang="en" dirty="0" err="1"/>
              <a:t>Oberfläche</a:t>
            </a:r>
          </a:p>
        </p:txBody>
      </p:sp>
      <p:sp>
        <p:nvSpPr>
          <p:cNvPr id="461" name="Google Shape;461;p31"/>
          <p:cNvSpPr txBox="1">
            <a:spLocks noGrp="1"/>
          </p:cNvSpPr>
          <p:nvPr>
            <p:ph type="subTitle" idx="3"/>
          </p:nvPr>
        </p:nvSpPr>
        <p:spPr>
          <a:xfrm>
            <a:off x="1598950" y="329872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Guthaben einsehen</a:t>
            </a:r>
          </a:p>
          <a:p>
            <a:pPr marL="171450" lvl="0" indent="-171450" algn="l" rtl="0">
              <a:spcBef>
                <a:spcPts val="0"/>
              </a:spcBef>
              <a:spcAft>
                <a:spcPts val="0"/>
              </a:spcAft>
              <a:buFontTx/>
              <a:buChar char="-"/>
            </a:pPr>
            <a:r>
              <a:rPr lang="en"/>
              <a:t>Guthaben verwalten</a:t>
            </a:r>
          </a:p>
          <a:p>
            <a:pPr marL="171450" lvl="0" indent="-171450" algn="l" rtl="0">
              <a:spcBef>
                <a:spcPts val="0"/>
              </a:spcBef>
              <a:spcAft>
                <a:spcPts val="0"/>
              </a:spcAft>
              <a:buFontTx/>
              <a:buChar char="-"/>
            </a:pPr>
            <a:r>
              <a:rPr lang="en"/>
              <a:t>Mitgliedschaftsverwaltung</a:t>
            </a:r>
            <a:endParaRPr/>
          </a:p>
        </p:txBody>
      </p:sp>
      <p:sp>
        <p:nvSpPr>
          <p:cNvPr id="462" name="Google Shape;462;p31"/>
          <p:cNvSpPr txBox="1">
            <a:spLocks noGrp="1"/>
          </p:cNvSpPr>
          <p:nvPr>
            <p:ph type="subTitle" idx="4"/>
          </p:nvPr>
        </p:nvSpPr>
        <p:spPr>
          <a:xfrm>
            <a:off x="5477578" y="329872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Login-/Registrierungsmaske für den User erstellen</a:t>
            </a:r>
          </a:p>
          <a:p>
            <a:pPr marL="171450" lvl="0" indent="-171450" algn="l" rtl="0">
              <a:spcBef>
                <a:spcPts val="0"/>
              </a:spcBef>
              <a:spcAft>
                <a:spcPts val="0"/>
              </a:spcAft>
              <a:buFontTx/>
              <a:buChar char="-"/>
            </a:pPr>
            <a:endParaRPr/>
          </a:p>
        </p:txBody>
      </p:sp>
      <p:sp>
        <p:nvSpPr>
          <p:cNvPr id="463" name="Google Shape;463;p31"/>
          <p:cNvSpPr txBox="1">
            <a:spLocks noGrp="1"/>
          </p:cNvSpPr>
          <p:nvPr>
            <p:ph type="subTitle" idx="5"/>
          </p:nvPr>
        </p:nvSpPr>
        <p:spPr>
          <a:xfrm>
            <a:off x="1598951" y="13717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Muss Ziele</a:t>
            </a:r>
            <a:endParaRPr/>
          </a:p>
        </p:txBody>
      </p:sp>
      <p:sp>
        <p:nvSpPr>
          <p:cNvPr id="464" name="Google Shape;464;p31"/>
          <p:cNvSpPr txBox="1">
            <a:spLocks noGrp="1"/>
          </p:cNvSpPr>
          <p:nvPr>
            <p:ph type="subTitle" idx="7"/>
          </p:nvPr>
        </p:nvSpPr>
        <p:spPr>
          <a:xfrm>
            <a:off x="5477563" y="13717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Soll Ziele</a:t>
            </a:r>
            <a:endParaRPr/>
          </a:p>
        </p:txBody>
      </p:sp>
      <p:sp>
        <p:nvSpPr>
          <p:cNvPr id="465" name="Google Shape;465;p31"/>
          <p:cNvSpPr txBox="1">
            <a:spLocks noGrp="1"/>
          </p:cNvSpPr>
          <p:nvPr>
            <p:ph type="subTitle" idx="8"/>
          </p:nvPr>
        </p:nvSpPr>
        <p:spPr>
          <a:xfrm>
            <a:off x="5477563" y="29175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Abgrenzungskriterien</a:t>
            </a:r>
            <a:endParaRPr/>
          </a:p>
        </p:txBody>
      </p:sp>
      <p:grpSp>
        <p:nvGrpSpPr>
          <p:cNvPr id="466" name="Google Shape;466;p31"/>
          <p:cNvGrpSpPr/>
          <p:nvPr/>
        </p:nvGrpSpPr>
        <p:grpSpPr>
          <a:xfrm>
            <a:off x="4968977" y="1463011"/>
            <a:ext cx="296442" cy="278333"/>
            <a:chOff x="6799877" y="1493899"/>
            <a:chExt cx="296442" cy="278333"/>
          </a:xfrm>
        </p:grpSpPr>
        <p:sp>
          <p:nvSpPr>
            <p:cNvPr id="467" name="Google Shape;467;p31"/>
            <p:cNvSpPr/>
            <p:nvPr/>
          </p:nvSpPr>
          <p:spPr>
            <a:xfrm>
              <a:off x="6921749" y="1703021"/>
              <a:ext cx="52254" cy="69211"/>
            </a:xfrm>
            <a:custGeom>
              <a:avLst/>
              <a:gdLst/>
              <a:ahLst/>
              <a:cxnLst/>
              <a:rect l="l" t="t" r="r" b="b"/>
              <a:pathLst>
                <a:path w="99060" h="131206" extrusionOk="0">
                  <a:moveTo>
                    <a:pt x="49531" y="131207"/>
                  </a:moveTo>
                  <a:cubicBezTo>
                    <a:pt x="21908" y="131207"/>
                    <a:pt x="0" y="109299"/>
                    <a:pt x="0" y="81677"/>
                  </a:cubicBezTo>
                  <a:cubicBezTo>
                    <a:pt x="0" y="60722"/>
                    <a:pt x="24766" y="21669"/>
                    <a:pt x="36195" y="6429"/>
                  </a:cubicBezTo>
                  <a:cubicBezTo>
                    <a:pt x="41910" y="-2143"/>
                    <a:pt x="57150" y="-2143"/>
                    <a:pt x="62866" y="6429"/>
                  </a:cubicBezTo>
                  <a:cubicBezTo>
                    <a:pt x="73343" y="21669"/>
                    <a:pt x="99060" y="60722"/>
                    <a:pt x="99060" y="81677"/>
                  </a:cubicBezTo>
                  <a:cubicBezTo>
                    <a:pt x="99060" y="109299"/>
                    <a:pt x="76200" y="131207"/>
                    <a:pt x="49531" y="131207"/>
                  </a:cubicBezTo>
                  <a:lnTo>
                    <a:pt x="49531" y="13120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1"/>
            <p:cNvSpPr/>
            <p:nvPr/>
          </p:nvSpPr>
          <p:spPr>
            <a:xfrm>
              <a:off x="6874410" y="1633397"/>
              <a:ext cx="64814" cy="63810"/>
            </a:xfrm>
            <a:custGeom>
              <a:avLst/>
              <a:gdLst/>
              <a:ahLst/>
              <a:cxnLst/>
              <a:rect l="l" t="t" r="r" b="b"/>
              <a:pathLst>
                <a:path w="122871" h="120967" extrusionOk="0">
                  <a:moveTo>
                    <a:pt x="122872" y="0"/>
                  </a:moveTo>
                  <a:cubicBezTo>
                    <a:pt x="76200" y="3810"/>
                    <a:pt x="33338" y="21907"/>
                    <a:pt x="0" y="50482"/>
                  </a:cubicBezTo>
                  <a:lnTo>
                    <a:pt x="70484" y="120968"/>
                  </a:lnTo>
                  <a:cubicBezTo>
                    <a:pt x="85725" y="109538"/>
                    <a:pt x="102869" y="101918"/>
                    <a:pt x="122872" y="99060"/>
                  </a:cubicBezTo>
                  <a:lnTo>
                    <a:pt x="12287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31"/>
            <p:cNvSpPr/>
            <p:nvPr/>
          </p:nvSpPr>
          <p:spPr>
            <a:xfrm>
              <a:off x="6956498" y="1633397"/>
              <a:ext cx="64815" cy="64312"/>
            </a:xfrm>
            <a:custGeom>
              <a:avLst/>
              <a:gdLst/>
              <a:ahLst/>
              <a:cxnLst/>
              <a:rect l="l" t="t" r="r" b="b"/>
              <a:pathLst>
                <a:path w="122872" h="121919" extrusionOk="0">
                  <a:moveTo>
                    <a:pt x="0" y="0"/>
                  </a:moveTo>
                  <a:lnTo>
                    <a:pt x="0" y="100013"/>
                  </a:lnTo>
                  <a:cubicBezTo>
                    <a:pt x="19050" y="102870"/>
                    <a:pt x="37148" y="110490"/>
                    <a:pt x="52388" y="121920"/>
                  </a:cubicBezTo>
                  <a:lnTo>
                    <a:pt x="122873" y="51435"/>
                  </a:lnTo>
                  <a:cubicBezTo>
                    <a:pt x="89535" y="22860"/>
                    <a:pt x="46673" y="3810"/>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1"/>
            <p:cNvSpPr/>
            <p:nvPr/>
          </p:nvSpPr>
          <p:spPr>
            <a:xfrm>
              <a:off x="6996283" y="1672678"/>
              <a:ext cx="63876" cy="81898"/>
            </a:xfrm>
            <a:custGeom>
              <a:avLst/>
              <a:gdLst/>
              <a:ahLst/>
              <a:cxnLst/>
              <a:rect l="l" t="t" r="r" b="b"/>
              <a:pathLst>
                <a:path w="121092" h="155257" extrusionOk="0">
                  <a:moveTo>
                    <a:pt x="70485" y="0"/>
                  </a:moveTo>
                  <a:lnTo>
                    <a:pt x="0" y="70485"/>
                  </a:lnTo>
                  <a:cubicBezTo>
                    <a:pt x="14288" y="89535"/>
                    <a:pt x="22860" y="113348"/>
                    <a:pt x="22860" y="139065"/>
                  </a:cubicBezTo>
                  <a:cubicBezTo>
                    <a:pt x="22860" y="148590"/>
                    <a:pt x="30480" y="155258"/>
                    <a:pt x="39052" y="155258"/>
                  </a:cubicBezTo>
                  <a:lnTo>
                    <a:pt x="104775" y="155258"/>
                  </a:lnTo>
                  <a:cubicBezTo>
                    <a:pt x="114300" y="155258"/>
                    <a:pt x="120967" y="147638"/>
                    <a:pt x="120967" y="139065"/>
                  </a:cubicBezTo>
                  <a:cubicBezTo>
                    <a:pt x="122873" y="86677"/>
                    <a:pt x="102870" y="38100"/>
                    <a:pt x="70485" y="0"/>
                  </a:cubicBezTo>
                  <a:lnTo>
                    <a:pt x="7048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1"/>
            <p:cNvSpPr/>
            <p:nvPr/>
          </p:nvSpPr>
          <p:spPr>
            <a:xfrm>
              <a:off x="6834625" y="1672678"/>
              <a:ext cx="63810" cy="81898"/>
            </a:xfrm>
            <a:custGeom>
              <a:avLst/>
              <a:gdLst/>
              <a:ahLst/>
              <a:cxnLst/>
              <a:rect l="l" t="t" r="r" b="b"/>
              <a:pathLst>
                <a:path w="120967" h="155257" extrusionOk="0">
                  <a:moveTo>
                    <a:pt x="51435" y="0"/>
                  </a:moveTo>
                  <a:cubicBezTo>
                    <a:pt x="19050" y="37148"/>
                    <a:pt x="0" y="85725"/>
                    <a:pt x="0" y="139065"/>
                  </a:cubicBezTo>
                  <a:cubicBezTo>
                    <a:pt x="0" y="148590"/>
                    <a:pt x="7619" y="155258"/>
                    <a:pt x="16192" y="155258"/>
                  </a:cubicBezTo>
                  <a:lnTo>
                    <a:pt x="81915" y="155258"/>
                  </a:lnTo>
                  <a:cubicBezTo>
                    <a:pt x="91440" y="155258"/>
                    <a:pt x="98107" y="147638"/>
                    <a:pt x="98107" y="139065"/>
                  </a:cubicBezTo>
                  <a:cubicBezTo>
                    <a:pt x="98107" y="113348"/>
                    <a:pt x="106680" y="89535"/>
                    <a:pt x="120967" y="70485"/>
                  </a:cubicBezTo>
                  <a:lnTo>
                    <a:pt x="5143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31"/>
            <p:cNvSpPr/>
            <p:nvPr/>
          </p:nvSpPr>
          <p:spPr>
            <a:xfrm>
              <a:off x="6799877" y="1493899"/>
              <a:ext cx="296442" cy="225597"/>
            </a:xfrm>
            <a:custGeom>
              <a:avLst/>
              <a:gdLst/>
              <a:ahLst/>
              <a:cxnLst/>
              <a:rect l="l" t="t" r="r" b="b"/>
              <a:pathLst>
                <a:path w="561975" h="427672" extrusionOk="0">
                  <a:moveTo>
                    <a:pt x="545783" y="0"/>
                  </a:moveTo>
                  <a:lnTo>
                    <a:pt x="336233" y="0"/>
                  </a:lnTo>
                  <a:lnTo>
                    <a:pt x="296227" y="120015"/>
                  </a:lnTo>
                  <a:cubicBezTo>
                    <a:pt x="294323" y="126683"/>
                    <a:pt x="287655" y="131445"/>
                    <a:pt x="280988" y="131445"/>
                  </a:cubicBezTo>
                  <a:lnTo>
                    <a:pt x="0" y="131445"/>
                  </a:lnTo>
                  <a:lnTo>
                    <a:pt x="0" y="411480"/>
                  </a:lnTo>
                  <a:cubicBezTo>
                    <a:pt x="0" y="421005"/>
                    <a:pt x="7620" y="427673"/>
                    <a:pt x="16192" y="427673"/>
                  </a:cubicBezTo>
                  <a:lnTo>
                    <a:pt x="38100" y="427673"/>
                  </a:lnTo>
                  <a:cubicBezTo>
                    <a:pt x="60960" y="315278"/>
                    <a:pt x="160973" y="230505"/>
                    <a:pt x="280035" y="230505"/>
                  </a:cubicBezTo>
                  <a:cubicBezTo>
                    <a:pt x="399098" y="230505"/>
                    <a:pt x="499110" y="315278"/>
                    <a:pt x="521970" y="427673"/>
                  </a:cubicBezTo>
                  <a:lnTo>
                    <a:pt x="545783" y="427673"/>
                  </a:lnTo>
                  <a:cubicBezTo>
                    <a:pt x="555308" y="427673"/>
                    <a:pt x="561975" y="420053"/>
                    <a:pt x="561975" y="411480"/>
                  </a:cubicBezTo>
                  <a:lnTo>
                    <a:pt x="561975" y="16193"/>
                  </a:lnTo>
                  <a:cubicBezTo>
                    <a:pt x="561975" y="7620"/>
                    <a:pt x="554355" y="0"/>
                    <a:pt x="545783" y="0"/>
                  </a:cubicBezTo>
                  <a:lnTo>
                    <a:pt x="545783" y="0"/>
                  </a:lnTo>
                  <a:close/>
                  <a:moveTo>
                    <a:pt x="444817" y="197168"/>
                  </a:moveTo>
                  <a:lnTo>
                    <a:pt x="115252" y="197168"/>
                  </a:lnTo>
                  <a:cubicBezTo>
                    <a:pt x="105727" y="197168"/>
                    <a:pt x="99060" y="189548"/>
                    <a:pt x="99060" y="180975"/>
                  </a:cubicBezTo>
                  <a:cubicBezTo>
                    <a:pt x="99060" y="172403"/>
                    <a:pt x="106680" y="164783"/>
                    <a:pt x="115252" y="164783"/>
                  </a:cubicBezTo>
                  <a:lnTo>
                    <a:pt x="444817" y="164783"/>
                  </a:lnTo>
                  <a:cubicBezTo>
                    <a:pt x="454342" y="164783"/>
                    <a:pt x="461010" y="172403"/>
                    <a:pt x="461010" y="180975"/>
                  </a:cubicBezTo>
                  <a:cubicBezTo>
                    <a:pt x="461010" y="189548"/>
                    <a:pt x="453390" y="197168"/>
                    <a:pt x="444817" y="197168"/>
                  </a:cubicBezTo>
                  <a:lnTo>
                    <a:pt x="444817" y="19716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31"/>
            <p:cNvSpPr/>
            <p:nvPr/>
          </p:nvSpPr>
          <p:spPr>
            <a:xfrm>
              <a:off x="6799877" y="1493899"/>
              <a:ext cx="158772" cy="52254"/>
            </a:xfrm>
            <a:custGeom>
              <a:avLst/>
              <a:gdLst/>
              <a:ahLst/>
              <a:cxnLst/>
              <a:rect l="l" t="t" r="r" b="b"/>
              <a:pathLst>
                <a:path w="300989" h="99059" extrusionOk="0">
                  <a:moveTo>
                    <a:pt x="267652" y="99060"/>
                  </a:moveTo>
                  <a:lnTo>
                    <a:pt x="300990" y="0"/>
                  </a:lnTo>
                  <a:lnTo>
                    <a:pt x="16192" y="0"/>
                  </a:lnTo>
                  <a:cubicBezTo>
                    <a:pt x="6667" y="0"/>
                    <a:pt x="0" y="7620"/>
                    <a:pt x="0" y="16193"/>
                  </a:cubicBezTo>
                  <a:lnTo>
                    <a:pt x="0" y="98108"/>
                  </a:lnTo>
                  <a:lnTo>
                    <a:pt x="267652" y="98108"/>
                  </a:lnTo>
                  <a:close/>
                  <a:moveTo>
                    <a:pt x="214313" y="33338"/>
                  </a:moveTo>
                  <a:cubicBezTo>
                    <a:pt x="223838" y="33338"/>
                    <a:pt x="230505" y="40958"/>
                    <a:pt x="230505" y="49530"/>
                  </a:cubicBezTo>
                  <a:cubicBezTo>
                    <a:pt x="230505" y="58103"/>
                    <a:pt x="222885" y="65723"/>
                    <a:pt x="214313" y="65723"/>
                  </a:cubicBezTo>
                  <a:cubicBezTo>
                    <a:pt x="205740" y="65723"/>
                    <a:pt x="198120" y="58103"/>
                    <a:pt x="198120" y="49530"/>
                  </a:cubicBezTo>
                  <a:cubicBezTo>
                    <a:pt x="198120" y="40958"/>
                    <a:pt x="204788" y="33338"/>
                    <a:pt x="214313" y="33338"/>
                  </a:cubicBezTo>
                  <a:lnTo>
                    <a:pt x="214313" y="33338"/>
                  </a:lnTo>
                  <a:close/>
                  <a:moveTo>
                    <a:pt x="148590" y="33338"/>
                  </a:moveTo>
                  <a:cubicBezTo>
                    <a:pt x="158115" y="33338"/>
                    <a:pt x="164783" y="40958"/>
                    <a:pt x="164783" y="49530"/>
                  </a:cubicBezTo>
                  <a:cubicBezTo>
                    <a:pt x="164783" y="58103"/>
                    <a:pt x="157163" y="65723"/>
                    <a:pt x="148590" y="65723"/>
                  </a:cubicBezTo>
                  <a:cubicBezTo>
                    <a:pt x="140017" y="65723"/>
                    <a:pt x="132398" y="58103"/>
                    <a:pt x="132398" y="49530"/>
                  </a:cubicBezTo>
                  <a:cubicBezTo>
                    <a:pt x="132398" y="40958"/>
                    <a:pt x="139065" y="33338"/>
                    <a:pt x="148590" y="33338"/>
                  </a:cubicBezTo>
                  <a:lnTo>
                    <a:pt x="148590" y="33338"/>
                  </a:lnTo>
                  <a:close/>
                  <a:moveTo>
                    <a:pt x="81915" y="33338"/>
                  </a:moveTo>
                  <a:cubicBezTo>
                    <a:pt x="91440" y="33338"/>
                    <a:pt x="98108" y="40958"/>
                    <a:pt x="98108" y="49530"/>
                  </a:cubicBezTo>
                  <a:cubicBezTo>
                    <a:pt x="98108" y="58103"/>
                    <a:pt x="90488" y="65723"/>
                    <a:pt x="81915" y="65723"/>
                  </a:cubicBezTo>
                  <a:cubicBezTo>
                    <a:pt x="73342" y="65723"/>
                    <a:pt x="65723" y="58103"/>
                    <a:pt x="65723" y="49530"/>
                  </a:cubicBezTo>
                  <a:cubicBezTo>
                    <a:pt x="65723" y="40958"/>
                    <a:pt x="73342" y="33338"/>
                    <a:pt x="81915" y="33338"/>
                  </a:cubicBezTo>
                  <a:lnTo>
                    <a:pt x="81915" y="3333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 name="Google Shape;5658;p57">
            <a:extLst>
              <a:ext uri="{FF2B5EF4-FFF2-40B4-BE49-F238E27FC236}">
                <a16:creationId xmlns:a16="http://schemas.microsoft.com/office/drawing/2014/main" id="{63F742FD-FBEA-42CA-AA38-61986768A7C8}"/>
              </a:ext>
            </a:extLst>
          </p:cNvPr>
          <p:cNvSpPr/>
          <p:nvPr/>
        </p:nvSpPr>
        <p:spPr>
          <a:xfrm>
            <a:off x="4913920" y="3008940"/>
            <a:ext cx="307230" cy="278069"/>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1" name="Google Shape;387;p29">
            <a:extLst>
              <a:ext uri="{FF2B5EF4-FFF2-40B4-BE49-F238E27FC236}">
                <a16:creationId xmlns:a16="http://schemas.microsoft.com/office/drawing/2014/main" id="{5EEEA404-4B71-C81D-19C8-9EF13886807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7B5FC991-B545-03B1-067E-91CBFF99F7DC}"/>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51E8210-D6F2-F1C5-B2F0-804AC3906846}"/>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54CF5686-F630-C605-40D9-8CE96C0C1775}"/>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2AE426E6-DF92-5825-4B44-D103DEDD98F3}"/>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CCD646F0-0CBF-8DB8-36CE-1A5595ED6D5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839666BB-52AC-084C-FEFC-7FAE749D80EF}"/>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DEB8D4B-A45E-D4B9-A55C-27858919F1C7}"/>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2B0CAD2F-3A27-2877-75F9-37452073D97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107A4A82-9581-CCD4-42D6-ACB86C61F548}"/>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3">
                                            <p:txEl>
                                              <p:pRg st="0" end="0"/>
                                            </p:txEl>
                                          </p:spTgt>
                                        </p:tgtEl>
                                        <p:attrNameLst>
                                          <p:attrName>style.visibility</p:attrName>
                                        </p:attrNameLst>
                                      </p:cBhvr>
                                      <p:to>
                                        <p:strVal val="visible"/>
                                      </p:to>
                                    </p:set>
                                    <p:animEffect transition="in" filter="fade">
                                      <p:cBhvr>
                                        <p:cTn id="7" dur="500"/>
                                        <p:tgtEl>
                                          <p:spTgt spid="46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59">
                                            <p:txEl>
                                              <p:pRg st="0" end="0"/>
                                            </p:txEl>
                                          </p:spTgt>
                                        </p:tgtEl>
                                        <p:attrNameLst>
                                          <p:attrName>style.visibility</p:attrName>
                                        </p:attrNameLst>
                                      </p:cBhvr>
                                      <p:to>
                                        <p:strVal val="visible"/>
                                      </p:to>
                                    </p:set>
                                    <p:animEffect transition="in" filter="fade">
                                      <p:cBhvr>
                                        <p:cTn id="15" dur="500"/>
                                        <p:tgtEl>
                                          <p:spTgt spid="45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59">
                                            <p:txEl>
                                              <p:pRg st="1" end="1"/>
                                            </p:txEl>
                                          </p:spTgt>
                                        </p:tgtEl>
                                        <p:attrNameLst>
                                          <p:attrName>style.visibility</p:attrName>
                                        </p:attrNameLst>
                                      </p:cBhvr>
                                      <p:to>
                                        <p:strVal val="visible"/>
                                      </p:to>
                                    </p:set>
                                    <p:animEffect transition="in" filter="fade">
                                      <p:cBhvr>
                                        <p:cTn id="20" dur="500"/>
                                        <p:tgtEl>
                                          <p:spTgt spid="45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59">
                                            <p:txEl>
                                              <p:pRg st="2" end="2"/>
                                            </p:txEl>
                                          </p:spTgt>
                                        </p:tgtEl>
                                        <p:attrNameLst>
                                          <p:attrName>style.visibility</p:attrName>
                                        </p:attrNameLst>
                                      </p:cBhvr>
                                      <p:to>
                                        <p:strVal val="visible"/>
                                      </p:to>
                                    </p:set>
                                    <p:animEffect transition="in" filter="fade">
                                      <p:cBhvr>
                                        <p:cTn id="25" dur="500"/>
                                        <p:tgtEl>
                                          <p:spTgt spid="459">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64">
                                            <p:txEl>
                                              <p:pRg st="0" end="0"/>
                                            </p:txEl>
                                          </p:spTgt>
                                        </p:tgtEl>
                                        <p:attrNameLst>
                                          <p:attrName>style.visibility</p:attrName>
                                        </p:attrNameLst>
                                      </p:cBhvr>
                                      <p:to>
                                        <p:strVal val="visible"/>
                                      </p:to>
                                    </p:set>
                                    <p:animEffect transition="in" filter="fade">
                                      <p:cBhvr>
                                        <p:cTn id="30" dur="500"/>
                                        <p:tgtEl>
                                          <p:spTgt spid="464">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66"/>
                                        </p:tgtEl>
                                        <p:attrNameLst>
                                          <p:attrName>style.visibility</p:attrName>
                                        </p:attrNameLst>
                                      </p:cBhvr>
                                      <p:to>
                                        <p:strVal val="visible"/>
                                      </p:to>
                                    </p:set>
                                    <p:animEffect transition="in" filter="fade">
                                      <p:cBhvr>
                                        <p:cTn id="33" dur="500"/>
                                        <p:tgtEl>
                                          <p:spTgt spid="46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60">
                                            <p:txEl>
                                              <p:pRg st="0" end="0"/>
                                            </p:txEl>
                                          </p:spTgt>
                                        </p:tgtEl>
                                        <p:attrNameLst>
                                          <p:attrName>style.visibility</p:attrName>
                                        </p:attrNameLst>
                                      </p:cBhvr>
                                      <p:to>
                                        <p:strVal val="visible"/>
                                      </p:to>
                                    </p:set>
                                    <p:animEffect transition="in" filter="fade">
                                      <p:cBhvr>
                                        <p:cTn id="38" dur="500"/>
                                        <p:tgtEl>
                                          <p:spTgt spid="460">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60">
                                            <p:txEl>
                                              <p:pRg st="1" end="1"/>
                                            </p:txEl>
                                          </p:spTgt>
                                        </p:tgtEl>
                                        <p:attrNameLst>
                                          <p:attrName>style.visibility</p:attrName>
                                        </p:attrNameLst>
                                      </p:cBhvr>
                                      <p:to>
                                        <p:strVal val="visible"/>
                                      </p:to>
                                    </p:set>
                                    <p:animEffect transition="in" filter="fade">
                                      <p:cBhvr>
                                        <p:cTn id="43" dur="500"/>
                                        <p:tgtEl>
                                          <p:spTgt spid="460">
                                            <p:txEl>
                                              <p:pRg st="1" end="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60">
                                            <p:txEl>
                                              <p:pRg st="2" end="2"/>
                                            </p:txEl>
                                          </p:spTgt>
                                        </p:tgtEl>
                                        <p:attrNameLst>
                                          <p:attrName>style.visibility</p:attrName>
                                        </p:attrNameLst>
                                      </p:cBhvr>
                                      <p:to>
                                        <p:strVal val="visible"/>
                                      </p:to>
                                    </p:set>
                                    <p:animEffect transition="in" filter="fade">
                                      <p:cBhvr>
                                        <p:cTn id="48" dur="500"/>
                                        <p:tgtEl>
                                          <p:spTgt spid="460">
                                            <p:txEl>
                                              <p:pRg st="2" end="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457">
                                            <p:txEl>
                                              <p:pRg st="0" end="0"/>
                                            </p:txEl>
                                          </p:spTgt>
                                        </p:tgtEl>
                                        <p:attrNameLst>
                                          <p:attrName>style.visibility</p:attrName>
                                        </p:attrNameLst>
                                      </p:cBhvr>
                                      <p:to>
                                        <p:strVal val="visible"/>
                                      </p:to>
                                    </p:set>
                                    <p:animEffect transition="in" filter="fade">
                                      <p:cBhvr>
                                        <p:cTn id="53" dur="500"/>
                                        <p:tgtEl>
                                          <p:spTgt spid="457">
                                            <p:txEl>
                                              <p:pRg st="0" end="0"/>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61">
                                            <p:txEl>
                                              <p:pRg st="0" end="0"/>
                                            </p:txEl>
                                          </p:spTgt>
                                        </p:tgtEl>
                                        <p:attrNameLst>
                                          <p:attrName>style.visibility</p:attrName>
                                        </p:attrNameLst>
                                      </p:cBhvr>
                                      <p:to>
                                        <p:strVal val="visible"/>
                                      </p:to>
                                    </p:set>
                                    <p:animEffect transition="in" filter="fade">
                                      <p:cBhvr>
                                        <p:cTn id="61" dur="500"/>
                                        <p:tgtEl>
                                          <p:spTgt spid="461">
                                            <p:txEl>
                                              <p:pRg st="0" end="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61">
                                            <p:txEl>
                                              <p:pRg st="1" end="1"/>
                                            </p:txEl>
                                          </p:spTgt>
                                        </p:tgtEl>
                                        <p:attrNameLst>
                                          <p:attrName>style.visibility</p:attrName>
                                        </p:attrNameLst>
                                      </p:cBhvr>
                                      <p:to>
                                        <p:strVal val="visible"/>
                                      </p:to>
                                    </p:set>
                                    <p:animEffect transition="in" filter="fade">
                                      <p:cBhvr>
                                        <p:cTn id="66" dur="500"/>
                                        <p:tgtEl>
                                          <p:spTgt spid="461">
                                            <p:txEl>
                                              <p:pRg st="1" end="1"/>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61">
                                            <p:txEl>
                                              <p:pRg st="2" end="2"/>
                                            </p:txEl>
                                          </p:spTgt>
                                        </p:tgtEl>
                                        <p:attrNameLst>
                                          <p:attrName>style.visibility</p:attrName>
                                        </p:attrNameLst>
                                      </p:cBhvr>
                                      <p:to>
                                        <p:strVal val="visible"/>
                                      </p:to>
                                    </p:set>
                                    <p:animEffect transition="in" filter="fade">
                                      <p:cBhvr>
                                        <p:cTn id="71" dur="500"/>
                                        <p:tgtEl>
                                          <p:spTgt spid="461">
                                            <p:txEl>
                                              <p:pRg st="2" end="2"/>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65">
                                            <p:txEl>
                                              <p:pRg st="0" end="0"/>
                                            </p:txEl>
                                          </p:spTgt>
                                        </p:tgtEl>
                                        <p:attrNameLst>
                                          <p:attrName>style.visibility</p:attrName>
                                        </p:attrNameLst>
                                      </p:cBhvr>
                                      <p:to>
                                        <p:strVal val="visible"/>
                                      </p:to>
                                    </p:set>
                                    <p:animEffect transition="in" filter="fade">
                                      <p:cBhvr>
                                        <p:cTn id="76" dur="500"/>
                                        <p:tgtEl>
                                          <p:spTgt spid="465">
                                            <p:txEl>
                                              <p:pRg st="0" end="0"/>
                                            </p:tx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8"/>
                                        </p:tgtEl>
                                        <p:attrNameLst>
                                          <p:attrName>style.visibility</p:attrName>
                                        </p:attrNameLst>
                                      </p:cBhvr>
                                      <p:to>
                                        <p:strVal val="visible"/>
                                      </p:to>
                                    </p:set>
                                    <p:animEffect transition="in" filter="fade">
                                      <p:cBhvr>
                                        <p:cTn id="79" dur="500"/>
                                        <p:tgtEl>
                                          <p:spTgt spid="68"/>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462">
                                            <p:txEl>
                                              <p:pRg st="0" end="0"/>
                                            </p:txEl>
                                          </p:spTgt>
                                        </p:tgtEl>
                                        <p:attrNameLst>
                                          <p:attrName>style.visibility</p:attrName>
                                        </p:attrNameLst>
                                      </p:cBhvr>
                                      <p:to>
                                        <p:strVal val="visible"/>
                                      </p:to>
                                    </p:set>
                                    <p:animEffect transition="in" filter="fade">
                                      <p:cBhvr>
                                        <p:cTn id="84" dur="500"/>
                                        <p:tgtEl>
                                          <p:spTgt spid="46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7" grpId="0" build="p"/>
      <p:bldP spid="459" grpId="0" build="p"/>
      <p:bldP spid="460" grpId="0" build="p"/>
      <p:bldP spid="461" grpId="0" build="p"/>
      <p:bldP spid="462" grpId="0" build="p"/>
      <p:bldP spid="463" grpId="0" build="p"/>
      <p:bldP spid="464" grpId="0" build="p"/>
      <p:bldP spid="465" grpId="0" build="p"/>
      <p:bldP spid="6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Produkteinsatz</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02816795-C550-4717-8BAF-A1C1CFAFB6CB}"/>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483CEC09-EC39-81D5-0734-8E464C002DB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6E54FB7-ED08-19EC-0EF5-9BA98E987A4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9EB731D6-D18A-B118-9E6D-54936522FA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7FE304C-F303-913A-D4D7-81E9EDBCCB67}"/>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15BDE63F-23AD-8EB7-8036-1B5A80DE93AE}"/>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E87042D-B004-92F5-8888-BADA32EE1354}"/>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27C31427-119C-9E36-C774-BDA813319A2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4B7920E-EDD7-4CEE-1E25-9924BC3BB74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CA00315A-A2EE-803F-F467-ECE64CCDC5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415707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Produkteinsatz</a:t>
            </a:r>
            <a:endParaRPr/>
          </a:p>
        </p:txBody>
      </p:sp>
      <p:sp>
        <p:nvSpPr>
          <p:cNvPr id="413" name="Google Shape;413;p30"/>
          <p:cNvSpPr txBox="1">
            <a:spLocks noGrp="1"/>
          </p:cNvSpPr>
          <p:nvPr>
            <p:ph type="subTitle" idx="4"/>
          </p:nvPr>
        </p:nvSpPr>
        <p:spPr>
          <a:xfrm>
            <a:off x="2363650" y="1133338"/>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Anwendungsbereiche</a:t>
            </a:r>
            <a:endParaRPr/>
          </a:p>
        </p:txBody>
      </p:sp>
      <p:sp>
        <p:nvSpPr>
          <p:cNvPr id="414" name="Google Shape;414;p30"/>
          <p:cNvSpPr txBox="1">
            <a:spLocks noGrp="1"/>
          </p:cNvSpPr>
          <p:nvPr>
            <p:ph type="subTitle" idx="5"/>
          </p:nvPr>
        </p:nvSpPr>
        <p:spPr>
          <a:xfrm>
            <a:off x="2363655" y="2246850"/>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Zielgruppen</a:t>
            </a:r>
            <a:endParaRPr/>
          </a:p>
        </p:txBody>
      </p:sp>
      <p:sp>
        <p:nvSpPr>
          <p:cNvPr id="415" name="Google Shape;415;p30"/>
          <p:cNvSpPr txBox="1">
            <a:spLocks noGrp="1"/>
          </p:cNvSpPr>
          <p:nvPr>
            <p:ph type="subTitle" idx="1"/>
          </p:nvPr>
        </p:nvSpPr>
        <p:spPr>
          <a:xfrm>
            <a:off x="2363650" y="1515162"/>
            <a:ext cx="2520077"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Verwaltung von Stammdaten</a:t>
            </a:r>
          </a:p>
          <a:p>
            <a:pPr marL="171450" lvl="0" indent="-171450" algn="l" rtl="0">
              <a:spcBef>
                <a:spcPts val="0"/>
              </a:spcBef>
              <a:spcAft>
                <a:spcPts val="0"/>
              </a:spcAft>
              <a:buFontTx/>
              <a:buChar char="-"/>
            </a:pPr>
            <a:r>
              <a:rPr lang="en"/>
              <a:t>Graphische Benutzeroberfläche</a:t>
            </a:r>
          </a:p>
          <a:p>
            <a:pPr marL="171450" lvl="0" indent="-171450" algn="l" rtl="0">
              <a:spcBef>
                <a:spcPts val="0"/>
              </a:spcBef>
              <a:spcAft>
                <a:spcPts val="0"/>
              </a:spcAft>
              <a:buFontTx/>
              <a:buChar char="-"/>
            </a:pPr>
            <a:r>
              <a:rPr lang="en"/>
              <a:t>Dashboard für Benutzer</a:t>
            </a:r>
          </a:p>
        </p:txBody>
      </p:sp>
      <p:sp>
        <p:nvSpPr>
          <p:cNvPr id="416" name="Google Shape;416;p30"/>
          <p:cNvSpPr txBox="1">
            <a:spLocks noGrp="1"/>
          </p:cNvSpPr>
          <p:nvPr>
            <p:ph type="subTitle" idx="2"/>
          </p:nvPr>
        </p:nvSpPr>
        <p:spPr>
          <a:xfrm>
            <a:off x="2363644" y="2628674"/>
            <a:ext cx="4854000"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Personal des Fitnessstudios</a:t>
            </a:r>
          </a:p>
          <a:p>
            <a:pPr marL="171450" lvl="0" indent="-171450" algn="l" rtl="0">
              <a:spcBef>
                <a:spcPts val="0"/>
              </a:spcBef>
              <a:spcAft>
                <a:spcPts val="0"/>
              </a:spcAft>
              <a:buFontTx/>
              <a:buChar char="-"/>
            </a:pPr>
            <a:r>
              <a:rPr lang="en"/>
              <a:t>Mitglieder des Fitnessstudios</a:t>
            </a:r>
            <a:endParaRPr/>
          </a:p>
        </p:txBody>
      </p:sp>
      <p:sp>
        <p:nvSpPr>
          <p:cNvPr id="417" name="Google Shape;417;p30"/>
          <p:cNvSpPr txBox="1">
            <a:spLocks noGrp="1"/>
          </p:cNvSpPr>
          <p:nvPr>
            <p:ph type="subTitle" idx="3"/>
          </p:nvPr>
        </p:nvSpPr>
        <p:spPr>
          <a:xfrm>
            <a:off x="2363652" y="3742174"/>
            <a:ext cx="4854000"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Einsatz in verschiedenen Standorten</a:t>
            </a:r>
          </a:p>
          <a:p>
            <a:pPr marL="171450" lvl="0" indent="-171450" algn="l" rtl="0">
              <a:spcBef>
                <a:spcPts val="0"/>
              </a:spcBef>
              <a:spcAft>
                <a:spcPts val="0"/>
              </a:spcAft>
              <a:buFontTx/>
              <a:buChar char="-"/>
            </a:pPr>
            <a:r>
              <a:rPr lang="en"/>
              <a:t>Benutzbar auf Desktop-Computern der Filiale (Personal)</a:t>
            </a:r>
          </a:p>
          <a:p>
            <a:pPr marL="171450" lvl="0" indent="-171450" algn="l" rtl="0">
              <a:spcBef>
                <a:spcPts val="0"/>
              </a:spcBef>
              <a:spcAft>
                <a:spcPts val="0"/>
              </a:spcAft>
              <a:buFontTx/>
              <a:buChar char="-"/>
            </a:pPr>
            <a:r>
              <a:rPr lang="de-DE"/>
              <a:t>Benutzbar auf Terminals verteilt in der Filiale (Kunde)</a:t>
            </a:r>
            <a:endParaRPr/>
          </a:p>
        </p:txBody>
      </p:sp>
      <p:sp>
        <p:nvSpPr>
          <p:cNvPr id="418" name="Google Shape;418;p30"/>
          <p:cNvSpPr txBox="1">
            <a:spLocks noGrp="1"/>
          </p:cNvSpPr>
          <p:nvPr>
            <p:ph type="subTitle" idx="6"/>
          </p:nvPr>
        </p:nvSpPr>
        <p:spPr>
          <a:xfrm>
            <a:off x="2363659" y="3360350"/>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Betriebsbedingungen</a:t>
            </a:r>
            <a:endParaRPr/>
          </a:p>
        </p:txBody>
      </p:sp>
      <p:grpSp>
        <p:nvGrpSpPr>
          <p:cNvPr id="419" name="Google Shape;419;p30"/>
          <p:cNvGrpSpPr/>
          <p:nvPr/>
        </p:nvGrpSpPr>
        <p:grpSpPr>
          <a:xfrm>
            <a:off x="1926338" y="1224956"/>
            <a:ext cx="295982" cy="277589"/>
            <a:chOff x="4120688" y="2163694"/>
            <a:chExt cx="295982" cy="277589"/>
          </a:xfrm>
        </p:grpSpPr>
        <p:sp>
          <p:nvSpPr>
            <p:cNvPr id="420" name="Google Shape;420;p30"/>
            <p:cNvSpPr/>
            <p:nvPr/>
          </p:nvSpPr>
          <p:spPr>
            <a:xfrm>
              <a:off x="4120688" y="2163694"/>
              <a:ext cx="295982" cy="208011"/>
            </a:xfrm>
            <a:custGeom>
              <a:avLst/>
              <a:gdLst/>
              <a:ahLst/>
              <a:cxnLst/>
              <a:rect l="l" t="t" r="r" b="b"/>
              <a:pathLst>
                <a:path w="561103" h="394334" extrusionOk="0">
                  <a:moveTo>
                    <a:pt x="545782" y="0"/>
                  </a:moveTo>
                  <a:lnTo>
                    <a:pt x="337185" y="0"/>
                  </a:lnTo>
                  <a:lnTo>
                    <a:pt x="297180" y="120015"/>
                  </a:lnTo>
                  <a:cubicBezTo>
                    <a:pt x="295275" y="126683"/>
                    <a:pt x="288607" y="131445"/>
                    <a:pt x="281940" y="131445"/>
                  </a:cubicBezTo>
                  <a:lnTo>
                    <a:pt x="0" y="131445"/>
                  </a:lnTo>
                  <a:lnTo>
                    <a:pt x="0" y="378142"/>
                  </a:lnTo>
                  <a:cubicBezTo>
                    <a:pt x="0" y="387667"/>
                    <a:pt x="7620" y="394335"/>
                    <a:pt x="16193" y="394335"/>
                  </a:cubicBezTo>
                  <a:lnTo>
                    <a:pt x="33338" y="394335"/>
                  </a:lnTo>
                  <a:lnTo>
                    <a:pt x="33338" y="213360"/>
                  </a:lnTo>
                  <a:cubicBezTo>
                    <a:pt x="33338" y="185738"/>
                    <a:pt x="55245" y="163830"/>
                    <a:pt x="82868" y="163830"/>
                  </a:cubicBezTo>
                  <a:lnTo>
                    <a:pt x="478155" y="163830"/>
                  </a:lnTo>
                  <a:cubicBezTo>
                    <a:pt x="505777" y="163830"/>
                    <a:pt x="527685" y="185738"/>
                    <a:pt x="527685" y="213360"/>
                  </a:cubicBezTo>
                  <a:lnTo>
                    <a:pt x="527685" y="394335"/>
                  </a:lnTo>
                  <a:lnTo>
                    <a:pt x="544830" y="394335"/>
                  </a:lnTo>
                  <a:cubicBezTo>
                    <a:pt x="554355" y="394335"/>
                    <a:pt x="561023" y="386715"/>
                    <a:pt x="561023" y="378142"/>
                  </a:cubicBezTo>
                  <a:lnTo>
                    <a:pt x="561023" y="16192"/>
                  </a:lnTo>
                  <a:cubicBezTo>
                    <a:pt x="561975" y="7620"/>
                    <a:pt x="554355" y="0"/>
                    <a:pt x="545782" y="0"/>
                  </a:cubicBezTo>
                  <a:lnTo>
                    <a:pt x="54578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30"/>
            <p:cNvSpPr/>
            <p:nvPr/>
          </p:nvSpPr>
          <p:spPr>
            <a:xfrm>
              <a:off x="4121192" y="2163694"/>
              <a:ext cx="159274" cy="52254"/>
            </a:xfrm>
            <a:custGeom>
              <a:avLst/>
              <a:gdLst/>
              <a:ahLst/>
              <a:cxnLst/>
              <a:rect l="l" t="t" r="r" b="b"/>
              <a:pathLst>
                <a:path w="301942" h="99059" extrusionOk="0">
                  <a:moveTo>
                    <a:pt x="268605" y="99060"/>
                  </a:moveTo>
                  <a:lnTo>
                    <a:pt x="301943" y="0"/>
                  </a:lnTo>
                  <a:lnTo>
                    <a:pt x="16193" y="0"/>
                  </a:lnTo>
                  <a:cubicBezTo>
                    <a:pt x="6668" y="0"/>
                    <a:pt x="0" y="7620"/>
                    <a:pt x="0" y="16192"/>
                  </a:cubicBezTo>
                  <a:lnTo>
                    <a:pt x="0" y="98108"/>
                  </a:lnTo>
                  <a:lnTo>
                    <a:pt x="268605" y="98108"/>
                  </a:lnTo>
                  <a:close/>
                  <a:moveTo>
                    <a:pt x="214313" y="33338"/>
                  </a:moveTo>
                  <a:cubicBezTo>
                    <a:pt x="223838" y="33338"/>
                    <a:pt x="230505" y="40958"/>
                    <a:pt x="230505" y="49530"/>
                  </a:cubicBezTo>
                  <a:cubicBezTo>
                    <a:pt x="230505" y="58103"/>
                    <a:pt x="222885" y="65722"/>
                    <a:pt x="214313" y="65722"/>
                  </a:cubicBezTo>
                  <a:cubicBezTo>
                    <a:pt x="205740" y="65722"/>
                    <a:pt x="198120" y="58103"/>
                    <a:pt x="198120" y="49530"/>
                  </a:cubicBezTo>
                  <a:cubicBezTo>
                    <a:pt x="198120" y="40958"/>
                    <a:pt x="204788" y="33338"/>
                    <a:pt x="214313" y="33338"/>
                  </a:cubicBezTo>
                  <a:lnTo>
                    <a:pt x="214313" y="33338"/>
                  </a:lnTo>
                  <a:close/>
                  <a:moveTo>
                    <a:pt x="148590" y="33338"/>
                  </a:moveTo>
                  <a:cubicBezTo>
                    <a:pt x="158115" y="33338"/>
                    <a:pt x="164783" y="40958"/>
                    <a:pt x="164783" y="49530"/>
                  </a:cubicBezTo>
                  <a:cubicBezTo>
                    <a:pt x="164783" y="58103"/>
                    <a:pt x="157163" y="65722"/>
                    <a:pt x="148590" y="65722"/>
                  </a:cubicBezTo>
                  <a:cubicBezTo>
                    <a:pt x="140018" y="65722"/>
                    <a:pt x="132398" y="58103"/>
                    <a:pt x="132398" y="49530"/>
                  </a:cubicBezTo>
                  <a:cubicBezTo>
                    <a:pt x="132398" y="40958"/>
                    <a:pt x="139065" y="33338"/>
                    <a:pt x="148590" y="33338"/>
                  </a:cubicBezTo>
                  <a:lnTo>
                    <a:pt x="148590" y="33338"/>
                  </a:lnTo>
                  <a:close/>
                  <a:moveTo>
                    <a:pt x="82868" y="33338"/>
                  </a:moveTo>
                  <a:cubicBezTo>
                    <a:pt x="92393" y="33338"/>
                    <a:pt x="99060" y="40958"/>
                    <a:pt x="99060" y="49530"/>
                  </a:cubicBezTo>
                  <a:cubicBezTo>
                    <a:pt x="99060" y="58103"/>
                    <a:pt x="91440" y="65722"/>
                    <a:pt x="82868" y="65722"/>
                  </a:cubicBezTo>
                  <a:cubicBezTo>
                    <a:pt x="74295" y="65722"/>
                    <a:pt x="66675" y="58103"/>
                    <a:pt x="66675" y="49530"/>
                  </a:cubicBezTo>
                  <a:cubicBezTo>
                    <a:pt x="66675" y="40958"/>
                    <a:pt x="73343" y="33338"/>
                    <a:pt x="82868" y="33338"/>
                  </a:cubicBezTo>
                  <a:lnTo>
                    <a:pt x="82868" y="3333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0"/>
            <p:cNvSpPr/>
            <p:nvPr/>
          </p:nvSpPr>
          <p:spPr>
            <a:xfrm>
              <a:off x="4155941" y="2267940"/>
              <a:ext cx="225640" cy="173343"/>
            </a:xfrm>
            <a:custGeom>
              <a:avLst/>
              <a:gdLst/>
              <a:ahLst/>
              <a:cxnLst/>
              <a:rect l="l" t="t" r="r" b="b"/>
              <a:pathLst>
                <a:path w="427753" h="328612" extrusionOk="0">
                  <a:moveTo>
                    <a:pt x="411480" y="0"/>
                  </a:moveTo>
                  <a:lnTo>
                    <a:pt x="16193" y="0"/>
                  </a:lnTo>
                  <a:cubicBezTo>
                    <a:pt x="6668" y="0"/>
                    <a:pt x="0" y="7620"/>
                    <a:pt x="0" y="16192"/>
                  </a:cubicBezTo>
                  <a:lnTo>
                    <a:pt x="0" y="312420"/>
                  </a:lnTo>
                  <a:cubicBezTo>
                    <a:pt x="0" y="321945"/>
                    <a:pt x="7620" y="328613"/>
                    <a:pt x="16193" y="328613"/>
                  </a:cubicBezTo>
                  <a:lnTo>
                    <a:pt x="411480" y="328613"/>
                  </a:lnTo>
                  <a:cubicBezTo>
                    <a:pt x="421005" y="328613"/>
                    <a:pt x="427673" y="320992"/>
                    <a:pt x="427673" y="312420"/>
                  </a:cubicBezTo>
                  <a:lnTo>
                    <a:pt x="427673" y="16192"/>
                  </a:lnTo>
                  <a:cubicBezTo>
                    <a:pt x="428625" y="7620"/>
                    <a:pt x="421005" y="0"/>
                    <a:pt x="411480" y="0"/>
                  </a:cubicBezTo>
                  <a:lnTo>
                    <a:pt x="411480" y="0"/>
                  </a:lnTo>
                  <a:close/>
                  <a:moveTo>
                    <a:pt x="313373" y="49530"/>
                  </a:moveTo>
                  <a:cubicBezTo>
                    <a:pt x="322898" y="49530"/>
                    <a:pt x="329565" y="57150"/>
                    <a:pt x="329565" y="65723"/>
                  </a:cubicBezTo>
                  <a:cubicBezTo>
                    <a:pt x="329565" y="74295"/>
                    <a:pt x="321945" y="81915"/>
                    <a:pt x="313373" y="81915"/>
                  </a:cubicBezTo>
                  <a:cubicBezTo>
                    <a:pt x="304800" y="81915"/>
                    <a:pt x="297180" y="74295"/>
                    <a:pt x="297180" y="65723"/>
                  </a:cubicBezTo>
                  <a:cubicBezTo>
                    <a:pt x="297180" y="57150"/>
                    <a:pt x="303848" y="49530"/>
                    <a:pt x="313373" y="49530"/>
                  </a:cubicBezTo>
                  <a:lnTo>
                    <a:pt x="313373" y="49530"/>
                  </a:lnTo>
                  <a:close/>
                  <a:moveTo>
                    <a:pt x="247650" y="49530"/>
                  </a:moveTo>
                  <a:cubicBezTo>
                    <a:pt x="257175" y="49530"/>
                    <a:pt x="263843" y="57150"/>
                    <a:pt x="263843" y="65723"/>
                  </a:cubicBezTo>
                  <a:cubicBezTo>
                    <a:pt x="263843" y="74295"/>
                    <a:pt x="256223" y="81915"/>
                    <a:pt x="247650" y="81915"/>
                  </a:cubicBezTo>
                  <a:cubicBezTo>
                    <a:pt x="239077" y="81915"/>
                    <a:pt x="231457" y="74295"/>
                    <a:pt x="231457" y="65723"/>
                  </a:cubicBezTo>
                  <a:cubicBezTo>
                    <a:pt x="231457" y="57150"/>
                    <a:pt x="238125" y="49530"/>
                    <a:pt x="247650" y="49530"/>
                  </a:cubicBezTo>
                  <a:lnTo>
                    <a:pt x="247650" y="49530"/>
                  </a:lnTo>
                  <a:close/>
                  <a:moveTo>
                    <a:pt x="230505" y="132398"/>
                  </a:moveTo>
                  <a:cubicBezTo>
                    <a:pt x="230505" y="141923"/>
                    <a:pt x="222885" y="148590"/>
                    <a:pt x="214313" y="148590"/>
                  </a:cubicBezTo>
                  <a:lnTo>
                    <a:pt x="115252" y="148590"/>
                  </a:lnTo>
                  <a:cubicBezTo>
                    <a:pt x="105727" y="148590"/>
                    <a:pt x="99060" y="140970"/>
                    <a:pt x="99060" y="132398"/>
                  </a:cubicBezTo>
                  <a:cubicBezTo>
                    <a:pt x="99060" y="123825"/>
                    <a:pt x="106680" y="116205"/>
                    <a:pt x="115252" y="116205"/>
                  </a:cubicBezTo>
                  <a:lnTo>
                    <a:pt x="214313" y="116205"/>
                  </a:lnTo>
                  <a:cubicBezTo>
                    <a:pt x="223838" y="115253"/>
                    <a:pt x="230505" y="122873"/>
                    <a:pt x="230505" y="132398"/>
                  </a:cubicBezTo>
                  <a:lnTo>
                    <a:pt x="230505" y="132398"/>
                  </a:lnTo>
                  <a:close/>
                  <a:moveTo>
                    <a:pt x="82868" y="49530"/>
                  </a:moveTo>
                  <a:lnTo>
                    <a:pt x="180975" y="49530"/>
                  </a:lnTo>
                  <a:cubicBezTo>
                    <a:pt x="190500" y="49530"/>
                    <a:pt x="197168" y="57150"/>
                    <a:pt x="197168" y="65723"/>
                  </a:cubicBezTo>
                  <a:cubicBezTo>
                    <a:pt x="197168" y="74295"/>
                    <a:pt x="189548" y="81915"/>
                    <a:pt x="180975" y="81915"/>
                  </a:cubicBezTo>
                  <a:lnTo>
                    <a:pt x="81915" y="81915"/>
                  </a:lnTo>
                  <a:cubicBezTo>
                    <a:pt x="72390" y="81915"/>
                    <a:pt x="65723" y="74295"/>
                    <a:pt x="65723" y="65723"/>
                  </a:cubicBezTo>
                  <a:cubicBezTo>
                    <a:pt x="65723" y="57150"/>
                    <a:pt x="73343" y="49530"/>
                    <a:pt x="82868" y="49530"/>
                  </a:cubicBezTo>
                  <a:lnTo>
                    <a:pt x="82868" y="49530"/>
                  </a:lnTo>
                  <a:close/>
                  <a:moveTo>
                    <a:pt x="82868" y="181928"/>
                  </a:moveTo>
                  <a:cubicBezTo>
                    <a:pt x="92393" y="181928"/>
                    <a:pt x="99060" y="189548"/>
                    <a:pt x="99060" y="198120"/>
                  </a:cubicBezTo>
                  <a:cubicBezTo>
                    <a:pt x="99060" y="206692"/>
                    <a:pt x="91440" y="214313"/>
                    <a:pt x="82868" y="214313"/>
                  </a:cubicBezTo>
                  <a:cubicBezTo>
                    <a:pt x="74295" y="214313"/>
                    <a:pt x="66675" y="206692"/>
                    <a:pt x="66675" y="198120"/>
                  </a:cubicBezTo>
                  <a:cubicBezTo>
                    <a:pt x="66675" y="189548"/>
                    <a:pt x="73343" y="181928"/>
                    <a:pt x="82868" y="181928"/>
                  </a:cubicBezTo>
                  <a:lnTo>
                    <a:pt x="82868" y="181928"/>
                  </a:lnTo>
                  <a:close/>
                  <a:moveTo>
                    <a:pt x="180975" y="280035"/>
                  </a:moveTo>
                  <a:lnTo>
                    <a:pt x="81915" y="280035"/>
                  </a:lnTo>
                  <a:cubicBezTo>
                    <a:pt x="72390" y="280035"/>
                    <a:pt x="65723" y="272415"/>
                    <a:pt x="65723" y="263842"/>
                  </a:cubicBezTo>
                  <a:cubicBezTo>
                    <a:pt x="65723" y="255270"/>
                    <a:pt x="73343" y="247650"/>
                    <a:pt x="81915" y="247650"/>
                  </a:cubicBezTo>
                  <a:lnTo>
                    <a:pt x="180975" y="247650"/>
                  </a:lnTo>
                  <a:cubicBezTo>
                    <a:pt x="190500" y="247650"/>
                    <a:pt x="197168" y="255270"/>
                    <a:pt x="197168" y="263842"/>
                  </a:cubicBezTo>
                  <a:cubicBezTo>
                    <a:pt x="197168" y="272415"/>
                    <a:pt x="190500" y="280035"/>
                    <a:pt x="180975" y="280035"/>
                  </a:cubicBezTo>
                  <a:lnTo>
                    <a:pt x="180975" y="280035"/>
                  </a:lnTo>
                  <a:close/>
                  <a:moveTo>
                    <a:pt x="214313" y="214313"/>
                  </a:moveTo>
                  <a:lnTo>
                    <a:pt x="148590" y="214313"/>
                  </a:lnTo>
                  <a:cubicBezTo>
                    <a:pt x="139065" y="214313"/>
                    <a:pt x="132398" y="206692"/>
                    <a:pt x="132398" y="198120"/>
                  </a:cubicBezTo>
                  <a:cubicBezTo>
                    <a:pt x="132398" y="189548"/>
                    <a:pt x="140018" y="181928"/>
                    <a:pt x="148590" y="181928"/>
                  </a:cubicBezTo>
                  <a:lnTo>
                    <a:pt x="214313" y="181928"/>
                  </a:lnTo>
                  <a:cubicBezTo>
                    <a:pt x="223838" y="181928"/>
                    <a:pt x="230505" y="189548"/>
                    <a:pt x="230505" y="198120"/>
                  </a:cubicBezTo>
                  <a:cubicBezTo>
                    <a:pt x="230505" y="206692"/>
                    <a:pt x="223838" y="214313"/>
                    <a:pt x="214313" y="214313"/>
                  </a:cubicBezTo>
                  <a:lnTo>
                    <a:pt x="214313" y="214313"/>
                  </a:lnTo>
                  <a:close/>
                  <a:moveTo>
                    <a:pt x="313373" y="280035"/>
                  </a:moveTo>
                  <a:lnTo>
                    <a:pt x="247650" y="280035"/>
                  </a:lnTo>
                  <a:cubicBezTo>
                    <a:pt x="238125" y="280035"/>
                    <a:pt x="231457" y="272415"/>
                    <a:pt x="231457" y="263842"/>
                  </a:cubicBezTo>
                  <a:cubicBezTo>
                    <a:pt x="231457" y="255270"/>
                    <a:pt x="239077" y="247650"/>
                    <a:pt x="247650" y="247650"/>
                  </a:cubicBezTo>
                  <a:lnTo>
                    <a:pt x="313373" y="247650"/>
                  </a:lnTo>
                  <a:cubicBezTo>
                    <a:pt x="322898" y="247650"/>
                    <a:pt x="329565" y="255270"/>
                    <a:pt x="329565" y="263842"/>
                  </a:cubicBezTo>
                  <a:cubicBezTo>
                    <a:pt x="329565" y="272415"/>
                    <a:pt x="321945" y="280035"/>
                    <a:pt x="313373" y="280035"/>
                  </a:cubicBezTo>
                  <a:lnTo>
                    <a:pt x="313373" y="280035"/>
                  </a:lnTo>
                  <a:close/>
                  <a:moveTo>
                    <a:pt x="345757" y="214313"/>
                  </a:moveTo>
                  <a:lnTo>
                    <a:pt x="280035" y="214313"/>
                  </a:lnTo>
                  <a:cubicBezTo>
                    <a:pt x="270510" y="214313"/>
                    <a:pt x="263843" y="206692"/>
                    <a:pt x="263843" y="198120"/>
                  </a:cubicBezTo>
                  <a:cubicBezTo>
                    <a:pt x="263843" y="189548"/>
                    <a:pt x="271463" y="181928"/>
                    <a:pt x="280035" y="181928"/>
                  </a:cubicBezTo>
                  <a:lnTo>
                    <a:pt x="345757" y="181928"/>
                  </a:lnTo>
                  <a:cubicBezTo>
                    <a:pt x="355282" y="181928"/>
                    <a:pt x="361950" y="189548"/>
                    <a:pt x="361950" y="198120"/>
                  </a:cubicBezTo>
                  <a:cubicBezTo>
                    <a:pt x="361950" y="206692"/>
                    <a:pt x="355282" y="214313"/>
                    <a:pt x="345757" y="214313"/>
                  </a:cubicBezTo>
                  <a:lnTo>
                    <a:pt x="345757" y="214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3" name="Google Shape;423;p30"/>
          <p:cNvGrpSpPr/>
          <p:nvPr/>
        </p:nvGrpSpPr>
        <p:grpSpPr>
          <a:xfrm>
            <a:off x="1961282" y="2329029"/>
            <a:ext cx="226100" cy="296442"/>
            <a:chOff x="4156444" y="2823416"/>
            <a:chExt cx="226100" cy="296442"/>
          </a:xfrm>
        </p:grpSpPr>
        <p:sp>
          <p:nvSpPr>
            <p:cNvPr id="424" name="Google Shape;424;p30"/>
            <p:cNvSpPr/>
            <p:nvPr/>
          </p:nvSpPr>
          <p:spPr>
            <a:xfrm>
              <a:off x="4225942" y="2911043"/>
              <a:ext cx="17585" cy="52254"/>
            </a:xfrm>
            <a:custGeom>
              <a:avLst/>
              <a:gdLst/>
              <a:ahLst/>
              <a:cxnLst/>
              <a:rect l="l" t="t" r="r" b="b"/>
              <a:pathLst>
                <a:path w="33337" h="99059" extrusionOk="0">
                  <a:moveTo>
                    <a:pt x="0" y="0"/>
                  </a:moveTo>
                  <a:lnTo>
                    <a:pt x="33338" y="0"/>
                  </a:lnTo>
                  <a:lnTo>
                    <a:pt x="33338" y="99060"/>
                  </a:lnTo>
                  <a:lnTo>
                    <a:pt x="0" y="9906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0"/>
            <p:cNvSpPr/>
            <p:nvPr/>
          </p:nvSpPr>
          <p:spPr>
            <a:xfrm>
              <a:off x="4261194" y="2893417"/>
              <a:ext cx="17585" cy="69337"/>
            </a:xfrm>
            <a:custGeom>
              <a:avLst/>
              <a:gdLst/>
              <a:ahLst/>
              <a:cxnLst/>
              <a:rect l="l" t="t" r="r" b="b"/>
              <a:pathLst>
                <a:path w="33337" h="131445" extrusionOk="0">
                  <a:moveTo>
                    <a:pt x="0" y="0"/>
                  </a:moveTo>
                  <a:lnTo>
                    <a:pt x="33338" y="0"/>
                  </a:lnTo>
                  <a:lnTo>
                    <a:pt x="33338" y="131445"/>
                  </a:lnTo>
                  <a:lnTo>
                    <a:pt x="0" y="1314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0"/>
            <p:cNvSpPr/>
            <p:nvPr/>
          </p:nvSpPr>
          <p:spPr>
            <a:xfrm>
              <a:off x="4295943" y="2945792"/>
              <a:ext cx="17585" cy="17585"/>
            </a:xfrm>
            <a:custGeom>
              <a:avLst/>
              <a:gdLst/>
              <a:ahLst/>
              <a:cxnLst/>
              <a:rect l="l" t="t" r="r" b="b"/>
              <a:pathLst>
                <a:path w="33337" h="33337" extrusionOk="0">
                  <a:moveTo>
                    <a:pt x="0" y="0"/>
                  </a:moveTo>
                  <a:lnTo>
                    <a:pt x="33337" y="0"/>
                  </a:lnTo>
                  <a:lnTo>
                    <a:pt x="33337" y="33337"/>
                  </a:lnTo>
                  <a:lnTo>
                    <a:pt x="0" y="3333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0"/>
            <p:cNvSpPr/>
            <p:nvPr/>
          </p:nvSpPr>
          <p:spPr>
            <a:xfrm>
              <a:off x="4156444" y="2823416"/>
              <a:ext cx="226100" cy="296442"/>
            </a:xfrm>
            <a:custGeom>
              <a:avLst/>
              <a:gdLst/>
              <a:ahLst/>
              <a:cxnLst/>
              <a:rect l="l" t="t" r="r" b="b"/>
              <a:pathLst>
                <a:path w="428625" h="561975" extrusionOk="0">
                  <a:moveTo>
                    <a:pt x="428625" y="215265"/>
                  </a:moveTo>
                  <a:cubicBezTo>
                    <a:pt x="428625" y="96203"/>
                    <a:pt x="332423" y="0"/>
                    <a:pt x="214313" y="0"/>
                  </a:cubicBezTo>
                  <a:cubicBezTo>
                    <a:pt x="96203" y="0"/>
                    <a:pt x="0" y="96203"/>
                    <a:pt x="0" y="215265"/>
                  </a:cubicBezTo>
                  <a:cubicBezTo>
                    <a:pt x="0" y="366713"/>
                    <a:pt x="109538" y="480060"/>
                    <a:pt x="166688" y="529590"/>
                  </a:cubicBezTo>
                  <a:lnTo>
                    <a:pt x="82868" y="529590"/>
                  </a:lnTo>
                  <a:cubicBezTo>
                    <a:pt x="73343" y="529590"/>
                    <a:pt x="66675" y="537210"/>
                    <a:pt x="66675" y="545782"/>
                  </a:cubicBezTo>
                  <a:cubicBezTo>
                    <a:pt x="66675" y="555307"/>
                    <a:pt x="74295" y="561975"/>
                    <a:pt x="82868" y="561975"/>
                  </a:cubicBezTo>
                  <a:lnTo>
                    <a:pt x="346710" y="561975"/>
                  </a:lnTo>
                  <a:cubicBezTo>
                    <a:pt x="356235" y="561975"/>
                    <a:pt x="362903" y="554355"/>
                    <a:pt x="362903" y="545782"/>
                  </a:cubicBezTo>
                  <a:cubicBezTo>
                    <a:pt x="362903" y="536257"/>
                    <a:pt x="355283" y="529590"/>
                    <a:pt x="346710" y="529590"/>
                  </a:cubicBezTo>
                  <a:lnTo>
                    <a:pt x="262890" y="529590"/>
                  </a:lnTo>
                  <a:cubicBezTo>
                    <a:pt x="319088" y="480060"/>
                    <a:pt x="428625" y="365760"/>
                    <a:pt x="428625" y="215265"/>
                  </a:cubicBezTo>
                  <a:lnTo>
                    <a:pt x="428625" y="215265"/>
                  </a:lnTo>
                  <a:close/>
                  <a:moveTo>
                    <a:pt x="115253" y="297180"/>
                  </a:moveTo>
                  <a:cubicBezTo>
                    <a:pt x="105728" y="297180"/>
                    <a:pt x="99060" y="289560"/>
                    <a:pt x="99060" y="280988"/>
                  </a:cubicBezTo>
                  <a:cubicBezTo>
                    <a:pt x="99060" y="280988"/>
                    <a:pt x="99060" y="193357"/>
                    <a:pt x="99060" y="149543"/>
                  </a:cubicBezTo>
                  <a:cubicBezTo>
                    <a:pt x="99060" y="140018"/>
                    <a:pt x="106680" y="133350"/>
                    <a:pt x="115253" y="133350"/>
                  </a:cubicBezTo>
                  <a:lnTo>
                    <a:pt x="164783" y="133350"/>
                  </a:lnTo>
                  <a:lnTo>
                    <a:pt x="164783" y="117157"/>
                  </a:lnTo>
                  <a:cubicBezTo>
                    <a:pt x="164783" y="107632"/>
                    <a:pt x="172403" y="100965"/>
                    <a:pt x="180975" y="100965"/>
                  </a:cubicBezTo>
                  <a:lnTo>
                    <a:pt x="246698" y="100965"/>
                  </a:lnTo>
                  <a:cubicBezTo>
                    <a:pt x="256223" y="100965"/>
                    <a:pt x="262890" y="108585"/>
                    <a:pt x="262890" y="117157"/>
                  </a:cubicBezTo>
                  <a:lnTo>
                    <a:pt x="262890" y="199072"/>
                  </a:lnTo>
                  <a:lnTo>
                    <a:pt x="312420" y="199072"/>
                  </a:lnTo>
                  <a:cubicBezTo>
                    <a:pt x="321945" y="199072"/>
                    <a:pt x="328613" y="206693"/>
                    <a:pt x="328613" y="215265"/>
                  </a:cubicBezTo>
                  <a:lnTo>
                    <a:pt x="328613" y="280988"/>
                  </a:lnTo>
                  <a:cubicBezTo>
                    <a:pt x="328613" y="290513"/>
                    <a:pt x="320993" y="297180"/>
                    <a:pt x="312420" y="297180"/>
                  </a:cubicBezTo>
                  <a:lnTo>
                    <a:pt x="115253" y="29718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8" name="Google Shape;428;p30"/>
          <p:cNvGrpSpPr/>
          <p:nvPr/>
        </p:nvGrpSpPr>
        <p:grpSpPr>
          <a:xfrm>
            <a:off x="1961521" y="3451922"/>
            <a:ext cx="225601" cy="296101"/>
            <a:chOff x="5511146" y="3498247"/>
            <a:chExt cx="225601" cy="296101"/>
          </a:xfrm>
        </p:grpSpPr>
        <p:sp>
          <p:nvSpPr>
            <p:cNvPr id="429" name="Google Shape;429;p30"/>
            <p:cNvSpPr/>
            <p:nvPr/>
          </p:nvSpPr>
          <p:spPr>
            <a:xfrm>
              <a:off x="5511146" y="3498247"/>
              <a:ext cx="225601" cy="176722"/>
            </a:xfrm>
            <a:custGeom>
              <a:avLst/>
              <a:gdLst/>
              <a:ahLst/>
              <a:cxnLst/>
              <a:rect l="l" t="t" r="r" b="b"/>
              <a:pathLst>
                <a:path w="427679" h="335018" extrusionOk="0">
                  <a:moveTo>
                    <a:pt x="214313" y="0"/>
                  </a:moveTo>
                  <a:cubicBezTo>
                    <a:pt x="96203" y="0"/>
                    <a:pt x="0" y="96203"/>
                    <a:pt x="0" y="214313"/>
                  </a:cubicBezTo>
                  <a:cubicBezTo>
                    <a:pt x="0" y="254318"/>
                    <a:pt x="11430" y="293370"/>
                    <a:pt x="32385" y="327660"/>
                  </a:cubicBezTo>
                  <a:cubicBezTo>
                    <a:pt x="37148" y="335280"/>
                    <a:pt x="47625" y="337185"/>
                    <a:pt x="55245" y="332422"/>
                  </a:cubicBezTo>
                  <a:cubicBezTo>
                    <a:pt x="62865" y="327660"/>
                    <a:pt x="65723" y="317182"/>
                    <a:pt x="60008" y="309563"/>
                  </a:cubicBezTo>
                  <a:cubicBezTo>
                    <a:pt x="41910" y="280988"/>
                    <a:pt x="32385" y="247650"/>
                    <a:pt x="32385" y="213360"/>
                  </a:cubicBezTo>
                  <a:cubicBezTo>
                    <a:pt x="32385" y="113347"/>
                    <a:pt x="113348" y="32385"/>
                    <a:pt x="213360" y="32385"/>
                  </a:cubicBezTo>
                  <a:cubicBezTo>
                    <a:pt x="313373" y="32385"/>
                    <a:pt x="394335" y="113347"/>
                    <a:pt x="394335" y="213360"/>
                  </a:cubicBezTo>
                  <a:cubicBezTo>
                    <a:pt x="394335" y="241935"/>
                    <a:pt x="387668" y="268605"/>
                    <a:pt x="375285" y="294322"/>
                  </a:cubicBezTo>
                  <a:cubicBezTo>
                    <a:pt x="371475" y="302895"/>
                    <a:pt x="374333" y="312420"/>
                    <a:pt x="382905" y="316230"/>
                  </a:cubicBezTo>
                  <a:cubicBezTo>
                    <a:pt x="390525" y="320040"/>
                    <a:pt x="401003" y="317182"/>
                    <a:pt x="404813" y="308610"/>
                  </a:cubicBezTo>
                  <a:cubicBezTo>
                    <a:pt x="420053" y="279082"/>
                    <a:pt x="427673" y="246697"/>
                    <a:pt x="427673" y="212407"/>
                  </a:cubicBezTo>
                  <a:cubicBezTo>
                    <a:pt x="428625" y="96203"/>
                    <a:pt x="332423" y="0"/>
                    <a:pt x="214313" y="0"/>
                  </a:cubicBezTo>
                  <a:lnTo>
                    <a:pt x="21431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0"/>
            <p:cNvSpPr/>
            <p:nvPr/>
          </p:nvSpPr>
          <p:spPr>
            <a:xfrm>
              <a:off x="5545392" y="3532492"/>
              <a:ext cx="156762" cy="123463"/>
            </a:xfrm>
            <a:custGeom>
              <a:avLst/>
              <a:gdLst/>
              <a:ahLst/>
              <a:cxnLst/>
              <a:rect l="l" t="t" r="r" b="b"/>
              <a:pathLst>
                <a:path w="297179" h="234054" extrusionOk="0">
                  <a:moveTo>
                    <a:pt x="260032" y="222885"/>
                  </a:moveTo>
                  <a:cubicBezTo>
                    <a:pt x="268605" y="226695"/>
                    <a:pt x="278130" y="223838"/>
                    <a:pt x="281940" y="215265"/>
                  </a:cubicBezTo>
                  <a:cubicBezTo>
                    <a:pt x="292417" y="194310"/>
                    <a:pt x="297180" y="172403"/>
                    <a:pt x="297180" y="148590"/>
                  </a:cubicBezTo>
                  <a:cubicBezTo>
                    <a:pt x="297180" y="66675"/>
                    <a:pt x="230505" y="0"/>
                    <a:pt x="148590" y="0"/>
                  </a:cubicBezTo>
                  <a:cubicBezTo>
                    <a:pt x="66675" y="0"/>
                    <a:pt x="0" y="66675"/>
                    <a:pt x="0" y="148590"/>
                  </a:cubicBezTo>
                  <a:cubicBezTo>
                    <a:pt x="0" y="176213"/>
                    <a:pt x="7620" y="203835"/>
                    <a:pt x="22860" y="226695"/>
                  </a:cubicBezTo>
                  <a:cubicBezTo>
                    <a:pt x="27622" y="234315"/>
                    <a:pt x="38100" y="236220"/>
                    <a:pt x="45720" y="231458"/>
                  </a:cubicBezTo>
                  <a:cubicBezTo>
                    <a:pt x="53340" y="226695"/>
                    <a:pt x="56197" y="216218"/>
                    <a:pt x="50482" y="208598"/>
                  </a:cubicBezTo>
                  <a:cubicBezTo>
                    <a:pt x="39052" y="190500"/>
                    <a:pt x="33338" y="169545"/>
                    <a:pt x="33338" y="147638"/>
                  </a:cubicBezTo>
                  <a:cubicBezTo>
                    <a:pt x="33338" y="83820"/>
                    <a:pt x="84772" y="32385"/>
                    <a:pt x="148590" y="32385"/>
                  </a:cubicBezTo>
                  <a:cubicBezTo>
                    <a:pt x="212407" y="32385"/>
                    <a:pt x="263842" y="83820"/>
                    <a:pt x="263842" y="147638"/>
                  </a:cubicBezTo>
                  <a:cubicBezTo>
                    <a:pt x="263842" y="165735"/>
                    <a:pt x="260032" y="182880"/>
                    <a:pt x="251460" y="199073"/>
                  </a:cubicBezTo>
                  <a:cubicBezTo>
                    <a:pt x="248602" y="208598"/>
                    <a:pt x="251460" y="219075"/>
                    <a:pt x="260032" y="222885"/>
                  </a:cubicBezTo>
                  <a:lnTo>
                    <a:pt x="260032" y="22288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0"/>
            <p:cNvSpPr/>
            <p:nvPr/>
          </p:nvSpPr>
          <p:spPr>
            <a:xfrm>
              <a:off x="5529780" y="3568248"/>
              <a:ext cx="189923" cy="226100"/>
            </a:xfrm>
            <a:custGeom>
              <a:avLst/>
              <a:gdLst/>
              <a:ahLst/>
              <a:cxnLst/>
              <a:rect l="l" t="t" r="r" b="b"/>
              <a:pathLst>
                <a:path w="360044" h="428625" extrusionOk="0">
                  <a:moveTo>
                    <a:pt x="343853" y="396240"/>
                  </a:moveTo>
                  <a:lnTo>
                    <a:pt x="321945" y="396240"/>
                  </a:lnTo>
                  <a:cubicBezTo>
                    <a:pt x="320040" y="391478"/>
                    <a:pt x="209550" y="141922"/>
                    <a:pt x="215265" y="155258"/>
                  </a:cubicBezTo>
                  <a:cubicBezTo>
                    <a:pt x="242888" y="141922"/>
                    <a:pt x="261938" y="114300"/>
                    <a:pt x="261938" y="81915"/>
                  </a:cubicBezTo>
                  <a:cubicBezTo>
                    <a:pt x="261938" y="36195"/>
                    <a:pt x="224790" y="0"/>
                    <a:pt x="180023" y="0"/>
                  </a:cubicBezTo>
                  <a:cubicBezTo>
                    <a:pt x="135255" y="0"/>
                    <a:pt x="98107" y="37147"/>
                    <a:pt x="98107" y="81915"/>
                  </a:cubicBezTo>
                  <a:cubicBezTo>
                    <a:pt x="98107" y="114300"/>
                    <a:pt x="117157" y="141922"/>
                    <a:pt x="144780" y="155258"/>
                  </a:cubicBezTo>
                  <a:cubicBezTo>
                    <a:pt x="141923" y="160972"/>
                    <a:pt x="37148" y="400050"/>
                    <a:pt x="38100" y="396240"/>
                  </a:cubicBezTo>
                  <a:lnTo>
                    <a:pt x="16193" y="396240"/>
                  </a:lnTo>
                  <a:cubicBezTo>
                    <a:pt x="6668" y="396240"/>
                    <a:pt x="0" y="403860"/>
                    <a:pt x="0" y="412433"/>
                  </a:cubicBezTo>
                  <a:cubicBezTo>
                    <a:pt x="0" y="421005"/>
                    <a:pt x="7620" y="428625"/>
                    <a:pt x="16193" y="428625"/>
                  </a:cubicBezTo>
                  <a:lnTo>
                    <a:pt x="81915" y="428625"/>
                  </a:lnTo>
                  <a:cubicBezTo>
                    <a:pt x="91440" y="428625"/>
                    <a:pt x="98107" y="421005"/>
                    <a:pt x="98107" y="412433"/>
                  </a:cubicBezTo>
                  <a:cubicBezTo>
                    <a:pt x="98107" y="403860"/>
                    <a:pt x="90488" y="396240"/>
                    <a:pt x="81915" y="396240"/>
                  </a:cubicBezTo>
                  <a:lnTo>
                    <a:pt x="74295" y="396240"/>
                  </a:lnTo>
                  <a:lnTo>
                    <a:pt x="88582" y="360997"/>
                  </a:lnTo>
                  <a:lnTo>
                    <a:pt x="272415" y="360997"/>
                  </a:lnTo>
                  <a:lnTo>
                    <a:pt x="286703" y="396240"/>
                  </a:lnTo>
                  <a:lnTo>
                    <a:pt x="278130" y="396240"/>
                  </a:lnTo>
                  <a:cubicBezTo>
                    <a:pt x="268605" y="396240"/>
                    <a:pt x="261938" y="403860"/>
                    <a:pt x="261938" y="412433"/>
                  </a:cubicBezTo>
                  <a:cubicBezTo>
                    <a:pt x="261938" y="421005"/>
                    <a:pt x="269557" y="428625"/>
                    <a:pt x="278130" y="428625"/>
                  </a:cubicBezTo>
                  <a:lnTo>
                    <a:pt x="343853" y="428625"/>
                  </a:lnTo>
                  <a:cubicBezTo>
                    <a:pt x="353378" y="428625"/>
                    <a:pt x="360045" y="421005"/>
                    <a:pt x="360045" y="412433"/>
                  </a:cubicBezTo>
                  <a:cubicBezTo>
                    <a:pt x="360045" y="403860"/>
                    <a:pt x="352425" y="396240"/>
                    <a:pt x="343853" y="396240"/>
                  </a:cubicBezTo>
                  <a:lnTo>
                    <a:pt x="343853" y="396240"/>
                  </a:lnTo>
                  <a:close/>
                  <a:moveTo>
                    <a:pt x="179070" y="163830"/>
                  </a:moveTo>
                  <a:cubicBezTo>
                    <a:pt x="180023" y="163830"/>
                    <a:pt x="181928" y="163830"/>
                    <a:pt x="182880" y="163830"/>
                  </a:cubicBezTo>
                  <a:lnTo>
                    <a:pt x="212407" y="230505"/>
                  </a:lnTo>
                  <a:lnTo>
                    <a:pt x="145732" y="230505"/>
                  </a:lnTo>
                  <a:lnTo>
                    <a:pt x="175260" y="163830"/>
                  </a:lnTo>
                  <a:cubicBezTo>
                    <a:pt x="176213" y="163830"/>
                    <a:pt x="178118" y="163830"/>
                    <a:pt x="179070" y="163830"/>
                  </a:cubicBezTo>
                  <a:lnTo>
                    <a:pt x="179070" y="163830"/>
                  </a:lnTo>
                  <a:close/>
                  <a:moveTo>
                    <a:pt x="101918" y="328613"/>
                  </a:moveTo>
                  <a:lnTo>
                    <a:pt x="131445" y="262890"/>
                  </a:lnTo>
                  <a:lnTo>
                    <a:pt x="226695" y="262890"/>
                  </a:lnTo>
                  <a:lnTo>
                    <a:pt x="256223" y="328613"/>
                  </a:lnTo>
                  <a:lnTo>
                    <a:pt x="101918" y="3286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 name="Google Shape;415;p30">
            <a:extLst>
              <a:ext uri="{FF2B5EF4-FFF2-40B4-BE49-F238E27FC236}">
                <a16:creationId xmlns:a16="http://schemas.microsoft.com/office/drawing/2014/main" id="{9BA33FEB-F3E9-4737-B33B-7467173AA488}"/>
              </a:ext>
            </a:extLst>
          </p:cNvPr>
          <p:cNvSpPr txBox="1">
            <a:spLocks/>
          </p:cNvSpPr>
          <p:nvPr/>
        </p:nvSpPr>
        <p:spPr>
          <a:xfrm>
            <a:off x="4977314" y="1515162"/>
            <a:ext cx="1374996" cy="73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9pPr>
          </a:lstStyle>
          <a:p>
            <a:pPr marL="173736" marR="0" indent="-173736" algn="l" rtl="0">
              <a:spcBef>
                <a:spcPts val="0"/>
              </a:spcBef>
              <a:spcAft>
                <a:spcPts val="0"/>
              </a:spcAft>
              <a:buClr>
                <a:schemeClr val="dk1"/>
              </a:buClr>
              <a:buSzPts val="1200"/>
              <a:buFont typeface="Symbol" panose="05050102010706020507" pitchFamily="18" charset="2"/>
              <a:buChar char="-"/>
            </a:pPr>
            <a:r>
              <a:rPr lang="en-US"/>
              <a:t>Homepage</a:t>
            </a:r>
          </a:p>
          <a:p>
            <a:pPr marL="173736" marR="0" indent="-173736" algn="l" rtl="0">
              <a:spcBef>
                <a:spcPts val="0"/>
              </a:spcBef>
              <a:spcAft>
                <a:spcPts val="0"/>
              </a:spcAft>
              <a:buClr>
                <a:schemeClr val="dk1"/>
              </a:buClr>
              <a:buSzPts val="1200"/>
              <a:buFont typeface="Symbol" panose="05050102010706020507" pitchFamily="18" charset="2"/>
              <a:buChar char="-"/>
            </a:pPr>
            <a:r>
              <a:rPr lang="de-DE"/>
              <a:t>Einstiegsseite</a:t>
            </a:r>
          </a:p>
        </p:txBody>
      </p:sp>
      <p:grpSp>
        <p:nvGrpSpPr>
          <p:cNvPr id="11" name="Google Shape;387;p29">
            <a:extLst>
              <a:ext uri="{FF2B5EF4-FFF2-40B4-BE49-F238E27FC236}">
                <a16:creationId xmlns:a16="http://schemas.microsoft.com/office/drawing/2014/main" id="{115F6BC7-D6B0-52DC-D1F4-FF4848071074}"/>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F28B14E-6AA2-C4D6-C1F8-D9AF45F9DB6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3A77717-D762-583F-B1F0-27A4712FC30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AF370C4C-58DF-C141-DD35-6FE65916968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562AFE1-89C4-FA82-209B-6C74CA3036A5}"/>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3FB7AC8-AC3A-F9E3-F905-5125D3D2924F}"/>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ECB6EF9-F1E7-16FB-496E-B450AE2E713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6BD21D7-EE38-8318-A208-BF8EA495F93A}"/>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137F57A6-40B0-2E74-30DD-CA6ABB7B3D1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1DFD4AED-2A4A-2CCC-8F8B-90A2BA4E138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3">
                                            <p:txEl>
                                              <p:pRg st="0" end="0"/>
                                            </p:txEl>
                                          </p:spTgt>
                                        </p:tgtEl>
                                        <p:attrNameLst>
                                          <p:attrName>style.visibility</p:attrName>
                                        </p:attrNameLst>
                                      </p:cBhvr>
                                      <p:to>
                                        <p:strVal val="visible"/>
                                      </p:to>
                                    </p:set>
                                    <p:animEffect transition="in" filter="fade">
                                      <p:cBhvr>
                                        <p:cTn id="7" dur="500"/>
                                        <p:tgtEl>
                                          <p:spTgt spid="41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19"/>
                                        </p:tgtEl>
                                        <p:attrNameLst>
                                          <p:attrName>style.visibility</p:attrName>
                                        </p:attrNameLst>
                                      </p:cBhvr>
                                      <p:to>
                                        <p:strVal val="visible"/>
                                      </p:to>
                                    </p:set>
                                    <p:animEffect transition="in" filter="fade">
                                      <p:cBhvr>
                                        <p:cTn id="10" dur="500"/>
                                        <p:tgtEl>
                                          <p:spTgt spid="4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15">
                                            <p:txEl>
                                              <p:pRg st="0" end="0"/>
                                            </p:txEl>
                                          </p:spTgt>
                                        </p:tgtEl>
                                        <p:attrNameLst>
                                          <p:attrName>style.visibility</p:attrName>
                                        </p:attrNameLst>
                                      </p:cBhvr>
                                      <p:to>
                                        <p:strVal val="visible"/>
                                      </p:to>
                                    </p:set>
                                    <p:animEffect transition="in" filter="fade">
                                      <p:cBhvr>
                                        <p:cTn id="15" dur="500"/>
                                        <p:tgtEl>
                                          <p:spTgt spid="41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15">
                                            <p:txEl>
                                              <p:pRg st="1" end="1"/>
                                            </p:txEl>
                                          </p:spTgt>
                                        </p:tgtEl>
                                        <p:attrNameLst>
                                          <p:attrName>style.visibility</p:attrName>
                                        </p:attrNameLst>
                                      </p:cBhvr>
                                      <p:to>
                                        <p:strVal val="visible"/>
                                      </p:to>
                                    </p:set>
                                    <p:animEffect transition="in" filter="fade">
                                      <p:cBhvr>
                                        <p:cTn id="20" dur="500"/>
                                        <p:tgtEl>
                                          <p:spTgt spid="41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15">
                                            <p:txEl>
                                              <p:pRg st="2" end="2"/>
                                            </p:txEl>
                                          </p:spTgt>
                                        </p:tgtEl>
                                        <p:attrNameLst>
                                          <p:attrName>style.visibility</p:attrName>
                                        </p:attrNameLst>
                                      </p:cBhvr>
                                      <p:to>
                                        <p:strVal val="visible"/>
                                      </p:to>
                                    </p:set>
                                    <p:animEffect transition="in" filter="fade">
                                      <p:cBhvr>
                                        <p:cTn id="25" dur="500"/>
                                        <p:tgtEl>
                                          <p:spTgt spid="415">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3">
                                            <p:txEl>
                                              <p:pRg st="0" end="0"/>
                                            </p:txEl>
                                          </p:spTgt>
                                        </p:tgtEl>
                                        <p:attrNameLst>
                                          <p:attrName>style.visibility</p:attrName>
                                        </p:attrNameLst>
                                      </p:cBhvr>
                                      <p:to>
                                        <p:strVal val="visible"/>
                                      </p:to>
                                    </p:set>
                                    <p:animEffect transition="in" filter="fade">
                                      <p:cBhvr>
                                        <p:cTn id="30" dur="500"/>
                                        <p:tgtEl>
                                          <p:spTgt spid="43">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3">
                                            <p:txEl>
                                              <p:pRg st="1" end="1"/>
                                            </p:txEl>
                                          </p:spTgt>
                                        </p:tgtEl>
                                        <p:attrNameLst>
                                          <p:attrName>style.visibility</p:attrName>
                                        </p:attrNameLst>
                                      </p:cBhvr>
                                      <p:to>
                                        <p:strVal val="visible"/>
                                      </p:to>
                                    </p:set>
                                    <p:animEffect transition="in" filter="fade">
                                      <p:cBhvr>
                                        <p:cTn id="35" dur="500"/>
                                        <p:tgtEl>
                                          <p:spTgt spid="43">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14">
                                            <p:txEl>
                                              <p:pRg st="0" end="0"/>
                                            </p:txEl>
                                          </p:spTgt>
                                        </p:tgtEl>
                                        <p:attrNameLst>
                                          <p:attrName>style.visibility</p:attrName>
                                        </p:attrNameLst>
                                      </p:cBhvr>
                                      <p:to>
                                        <p:strVal val="visible"/>
                                      </p:to>
                                    </p:set>
                                    <p:animEffect transition="in" filter="fade">
                                      <p:cBhvr>
                                        <p:cTn id="40" dur="500"/>
                                        <p:tgtEl>
                                          <p:spTgt spid="414">
                                            <p:txEl>
                                              <p:pRg st="0" end="0"/>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23"/>
                                        </p:tgtEl>
                                        <p:attrNameLst>
                                          <p:attrName>style.visibility</p:attrName>
                                        </p:attrNameLst>
                                      </p:cBhvr>
                                      <p:to>
                                        <p:strVal val="visible"/>
                                      </p:to>
                                    </p:set>
                                    <p:animEffect transition="in" filter="fade">
                                      <p:cBhvr>
                                        <p:cTn id="43" dur="500"/>
                                        <p:tgtEl>
                                          <p:spTgt spid="42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16">
                                            <p:txEl>
                                              <p:pRg st="0" end="0"/>
                                            </p:txEl>
                                          </p:spTgt>
                                        </p:tgtEl>
                                        <p:attrNameLst>
                                          <p:attrName>style.visibility</p:attrName>
                                        </p:attrNameLst>
                                      </p:cBhvr>
                                      <p:to>
                                        <p:strVal val="visible"/>
                                      </p:to>
                                    </p:set>
                                    <p:animEffect transition="in" filter="fade">
                                      <p:cBhvr>
                                        <p:cTn id="48" dur="500"/>
                                        <p:tgtEl>
                                          <p:spTgt spid="416">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416">
                                            <p:txEl>
                                              <p:pRg st="1" end="1"/>
                                            </p:txEl>
                                          </p:spTgt>
                                        </p:tgtEl>
                                        <p:attrNameLst>
                                          <p:attrName>style.visibility</p:attrName>
                                        </p:attrNameLst>
                                      </p:cBhvr>
                                      <p:to>
                                        <p:strVal val="visible"/>
                                      </p:to>
                                    </p:set>
                                    <p:animEffect transition="in" filter="fade">
                                      <p:cBhvr>
                                        <p:cTn id="53" dur="500"/>
                                        <p:tgtEl>
                                          <p:spTgt spid="416">
                                            <p:txEl>
                                              <p:pRg st="1" end="1"/>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28"/>
                                        </p:tgtEl>
                                        <p:attrNameLst>
                                          <p:attrName>style.visibility</p:attrName>
                                        </p:attrNameLst>
                                      </p:cBhvr>
                                      <p:to>
                                        <p:strVal val="visible"/>
                                      </p:to>
                                    </p:set>
                                    <p:animEffect transition="in" filter="fade">
                                      <p:cBhvr>
                                        <p:cTn id="58" dur="500"/>
                                        <p:tgtEl>
                                          <p:spTgt spid="42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18">
                                            <p:txEl>
                                              <p:pRg st="0" end="0"/>
                                            </p:txEl>
                                          </p:spTgt>
                                        </p:tgtEl>
                                        <p:attrNameLst>
                                          <p:attrName>style.visibility</p:attrName>
                                        </p:attrNameLst>
                                      </p:cBhvr>
                                      <p:to>
                                        <p:strVal val="visible"/>
                                      </p:to>
                                    </p:set>
                                    <p:animEffect transition="in" filter="fade">
                                      <p:cBhvr>
                                        <p:cTn id="61" dur="500"/>
                                        <p:tgtEl>
                                          <p:spTgt spid="418">
                                            <p:txEl>
                                              <p:pRg st="0" end="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17">
                                            <p:txEl>
                                              <p:pRg st="0" end="0"/>
                                            </p:txEl>
                                          </p:spTgt>
                                        </p:tgtEl>
                                        <p:attrNameLst>
                                          <p:attrName>style.visibility</p:attrName>
                                        </p:attrNameLst>
                                      </p:cBhvr>
                                      <p:to>
                                        <p:strVal val="visible"/>
                                      </p:to>
                                    </p:set>
                                    <p:animEffect transition="in" filter="fade">
                                      <p:cBhvr>
                                        <p:cTn id="66" dur="500"/>
                                        <p:tgtEl>
                                          <p:spTgt spid="417">
                                            <p:txEl>
                                              <p:pRg st="0" end="0"/>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17">
                                            <p:txEl>
                                              <p:pRg st="1" end="1"/>
                                            </p:txEl>
                                          </p:spTgt>
                                        </p:tgtEl>
                                        <p:attrNameLst>
                                          <p:attrName>style.visibility</p:attrName>
                                        </p:attrNameLst>
                                      </p:cBhvr>
                                      <p:to>
                                        <p:strVal val="visible"/>
                                      </p:to>
                                    </p:set>
                                    <p:animEffect transition="in" filter="fade">
                                      <p:cBhvr>
                                        <p:cTn id="71" dur="500"/>
                                        <p:tgtEl>
                                          <p:spTgt spid="417">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17">
                                            <p:txEl>
                                              <p:pRg st="2" end="2"/>
                                            </p:txEl>
                                          </p:spTgt>
                                        </p:tgtEl>
                                        <p:attrNameLst>
                                          <p:attrName>style.visibility</p:attrName>
                                        </p:attrNameLst>
                                      </p:cBhvr>
                                      <p:to>
                                        <p:strVal val="visible"/>
                                      </p:to>
                                    </p:set>
                                    <p:animEffect transition="in" filter="fade">
                                      <p:cBhvr>
                                        <p:cTn id="76" dur="500"/>
                                        <p:tgtEl>
                                          <p:spTgt spid="4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 grpId="0" build="p"/>
      <p:bldP spid="414" grpId="0" build="p"/>
      <p:bldP spid="415" grpId="0" build="p"/>
      <p:bldP spid="416" grpId="0" build="p"/>
      <p:bldP spid="417" grpId="0" build="p"/>
      <p:bldP spid="418" grpId="0" build="p"/>
      <p:bldP spid="4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Funktionale Anforderungen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B07C3AB6-A389-0678-47F7-D673674CB4A8}"/>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F55FFA2B-7EEA-78CF-03EA-DD2B23EC7B24}"/>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1B80A036-8BBB-5A49-B801-43E718CC85B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DC87A848-8BF4-BCBE-BF71-A5FD70FCBD67}"/>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B0EE5C67-E706-C537-4C90-5D8ACCDEF65C}"/>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30D2143C-FBD5-C6FD-D115-7CFD94C1D8F3}"/>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56E5ABDE-38DA-620E-CDCF-DAE862E5C35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5047DCF-30E3-EDC6-EF0B-81EAA08B136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322E92B6-AD2A-65F1-BD90-3B8F2C423C8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D73F74CC-2452-BAD2-8645-337841B8F22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45245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Softwarearchitektur</a:t>
            </a:r>
            <a:endParaRPr sz="3000"/>
          </a:p>
        </p:txBody>
      </p:sp>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pic>
        <p:nvPicPr>
          <p:cNvPr id="2" name="Grafik 1" descr="Ein Bild, das Text, Screenshot, Visitenkarte, Schrift enthält.&#10;&#10;Beschreibung automatisch generiert.">
            <a:extLst>
              <a:ext uri="{FF2B5EF4-FFF2-40B4-BE49-F238E27FC236}">
                <a16:creationId xmlns:a16="http://schemas.microsoft.com/office/drawing/2014/main" id="{31D957D8-CB4F-3F3A-909A-323290B9A0E4}"/>
              </a:ext>
            </a:extLst>
          </p:cNvPr>
          <p:cNvPicPr>
            <a:picLocks noChangeAspect="1"/>
          </p:cNvPicPr>
          <p:nvPr/>
        </p:nvPicPr>
        <p:blipFill>
          <a:blip r:embed="rId3"/>
          <a:stretch>
            <a:fillRect/>
          </a:stretch>
        </p:blipFill>
        <p:spPr>
          <a:xfrm>
            <a:off x="1262062" y="1292111"/>
            <a:ext cx="6619875" cy="3228975"/>
          </a:xfrm>
          <a:prstGeom prst="rect">
            <a:avLst/>
          </a:prstGeom>
        </p:spPr>
      </p:pic>
      <p:sp>
        <p:nvSpPr>
          <p:cNvPr id="14" name="Textfeld 13">
            <a:extLst>
              <a:ext uri="{FF2B5EF4-FFF2-40B4-BE49-F238E27FC236}">
                <a16:creationId xmlns:a16="http://schemas.microsoft.com/office/drawing/2014/main" id="{304AE79F-0617-6D89-FA89-269752A1D49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915869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7789342-151C-5DB9-DFE4-1830F3CE412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pic>
        <p:nvPicPr>
          <p:cNvPr id="13" name="Grafik 12" descr="Ein Bild, das Screenshot, Text, Visitenkarte, Schrift enthält.&#10;&#10;Automatisch generierte Beschreibung">
            <a:extLst>
              <a:ext uri="{FF2B5EF4-FFF2-40B4-BE49-F238E27FC236}">
                <a16:creationId xmlns:a16="http://schemas.microsoft.com/office/drawing/2014/main" id="{C5FB7C8C-9571-5BF3-09D7-0D0FCD55FE6C}"/>
              </a:ext>
            </a:extLst>
          </p:cNvPr>
          <p:cNvPicPr>
            <a:picLocks noChangeAspect="1"/>
          </p:cNvPicPr>
          <p:nvPr/>
        </p:nvPicPr>
        <p:blipFill>
          <a:blip r:embed="rId3"/>
          <a:stretch>
            <a:fillRect/>
          </a:stretch>
        </p:blipFill>
        <p:spPr>
          <a:xfrm>
            <a:off x="1801598" y="516919"/>
            <a:ext cx="5561727" cy="3906949"/>
          </a:xfrm>
          <a:prstGeom prst="rect">
            <a:avLst/>
          </a:prstGeom>
        </p:spPr>
      </p:pic>
    </p:spTree>
    <p:extLst>
      <p:ext uri="{BB962C8B-B14F-4D97-AF65-F5344CB8AC3E}">
        <p14:creationId xmlns:p14="http://schemas.microsoft.com/office/powerpoint/2010/main" val="4150108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1" name="Google Shape;387;p29">
            <a:extLst>
              <a:ext uri="{FF2B5EF4-FFF2-40B4-BE49-F238E27FC236}">
                <a16:creationId xmlns:a16="http://schemas.microsoft.com/office/drawing/2014/main" id="{D0003729-CA0E-278B-2885-E5D65C19E160}"/>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ECEFA65E-AF13-133F-7E60-F100DAF4DC1D}"/>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96FAA6D-13F4-27DD-CF68-A79E8F7C6B8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3DAE6E18-CD06-1ED6-7C88-4DB4BB9EA63D}"/>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498AA14-622F-84C2-7CF0-34130ACB2C21}"/>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0D2BB4C9-C8A8-4E07-2717-CF3C8815AB1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D62E5D10-E48D-67A3-79DA-C41E63FD63E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E1A2E22-678B-DE6E-F3AA-78C0A84C1DF4}"/>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8CE5788-2640-C72B-17B9-15B7C085F6CC}"/>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pic>
        <p:nvPicPr>
          <p:cNvPr id="12" name="Grafik 11" descr="Ein Bild, das Screenshot, Text, Reihe, Diagramm enthält.&#10;&#10;Beschreibung automatisch generiert.">
            <a:extLst>
              <a:ext uri="{FF2B5EF4-FFF2-40B4-BE49-F238E27FC236}">
                <a16:creationId xmlns:a16="http://schemas.microsoft.com/office/drawing/2014/main" id="{D2193613-4A3C-5349-4967-60604602E460}"/>
              </a:ext>
            </a:extLst>
          </p:cNvPr>
          <p:cNvPicPr>
            <a:picLocks noChangeAspect="1"/>
          </p:cNvPicPr>
          <p:nvPr/>
        </p:nvPicPr>
        <p:blipFill rotWithShape="1">
          <a:blip r:embed="rId3"/>
          <a:srcRect r="5770" b="34756"/>
          <a:stretch/>
        </p:blipFill>
        <p:spPr>
          <a:xfrm>
            <a:off x="2181489" y="745205"/>
            <a:ext cx="4775020" cy="3655834"/>
          </a:xfrm>
          <a:prstGeom prst="rect">
            <a:avLst/>
          </a:prstGeom>
        </p:spPr>
      </p:pic>
      <p:sp>
        <p:nvSpPr>
          <p:cNvPr id="13" name="Textfeld 12">
            <a:extLst>
              <a:ext uri="{FF2B5EF4-FFF2-40B4-BE49-F238E27FC236}">
                <a16:creationId xmlns:a16="http://schemas.microsoft.com/office/drawing/2014/main" id="{CB628CFC-2410-DF93-F5FE-05F9BC59093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74956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5" name="Grafik 24" descr="Ein Bild, das Screenshot, Diagramm, Text, Reihe enthält.&#10;&#10;Beschreibung automatisch generiert.">
            <a:extLst>
              <a:ext uri="{FF2B5EF4-FFF2-40B4-BE49-F238E27FC236}">
                <a16:creationId xmlns:a16="http://schemas.microsoft.com/office/drawing/2014/main" id="{CE20938B-56B5-40AE-9AF5-073300939286}"/>
              </a:ext>
            </a:extLst>
          </p:cNvPr>
          <p:cNvPicPr>
            <a:picLocks noChangeAspect="1"/>
          </p:cNvPicPr>
          <p:nvPr/>
        </p:nvPicPr>
        <p:blipFill rotWithShape="1">
          <a:blip r:embed="rId3"/>
          <a:srcRect l="-427" t="-526" r="-256" b="-2717"/>
          <a:stretch/>
        </p:blipFill>
        <p:spPr>
          <a:xfrm>
            <a:off x="678219" y="682258"/>
            <a:ext cx="7780919" cy="3783562"/>
          </a:xfrm>
          <a:prstGeom prst="rect">
            <a:avLst/>
          </a:prstGeom>
        </p:spPr>
      </p:pic>
      <p:grpSp>
        <p:nvGrpSpPr>
          <p:cNvPr id="11" name="Google Shape;387;p29">
            <a:extLst>
              <a:ext uri="{FF2B5EF4-FFF2-40B4-BE49-F238E27FC236}">
                <a16:creationId xmlns:a16="http://schemas.microsoft.com/office/drawing/2014/main" id="{1CF56C08-63BF-2A4B-FB81-E1CBE6E32870}"/>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3219728A-5051-7E40-F96A-1CEAD80C7560}"/>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ED1B8AE9-EBCE-E4EF-E453-F2AD1647660D}"/>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C6A9567-54D1-2B93-9E64-06DB42842E4E}"/>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F455AFE2-5507-7B58-2DD3-A6A5FADEA11D}"/>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9EFF2367-51CD-FA67-C450-ADBF3DBFC202}"/>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C91EC913-1171-2425-3917-1CC0678DAF86}"/>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C285FF58-1264-71A3-3FA9-22C8B7B31C7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69B451C-674B-229F-A2DB-E1575A0EA2EF}"/>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5B1C0D95-107F-D975-0F02-DD941392FBD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176404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0" name="Google Shape;270;p26">
            <a:extLst>
              <a:ext uri="{FF2B5EF4-FFF2-40B4-BE49-F238E27FC236}">
                <a16:creationId xmlns:a16="http://schemas.microsoft.com/office/drawing/2014/main" id="{31B3DAFB-5FEF-4E8C-84EA-0C50C0675770}"/>
              </a:ext>
            </a:extLst>
          </p:cNvPr>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42" name="Google Shape;272;p26">
            <a:extLst>
              <a:ext uri="{FF2B5EF4-FFF2-40B4-BE49-F238E27FC236}">
                <a16:creationId xmlns:a16="http://schemas.microsoft.com/office/drawing/2014/main" id="{C5B6A6DB-92DD-4680-966B-4EC6593BF829}"/>
              </a:ext>
            </a:extLst>
          </p:cNvPr>
          <p:cNvSpPr txBox="1">
            <a:spLocks/>
          </p:cNvSpPr>
          <p:nvPr/>
        </p:nvSpPr>
        <p:spPr>
          <a:xfrm>
            <a:off x="1505400"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04</a:t>
            </a:r>
          </a:p>
        </p:txBody>
      </p:sp>
      <p:sp>
        <p:nvSpPr>
          <p:cNvPr id="44" name="Google Shape;274;p26">
            <a:extLst>
              <a:ext uri="{FF2B5EF4-FFF2-40B4-BE49-F238E27FC236}">
                <a16:creationId xmlns:a16="http://schemas.microsoft.com/office/drawing/2014/main" id="{5C8503F0-8EC4-4073-858F-3115DFFD09EA}"/>
              </a:ext>
            </a:extLst>
          </p:cNvPr>
          <p:cNvSpPr txBox="1">
            <a:spLocks/>
          </p:cNvSpPr>
          <p:nvPr/>
        </p:nvSpPr>
        <p:spPr>
          <a:xfrm>
            <a:off x="4204675"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05</a:t>
            </a:r>
          </a:p>
        </p:txBody>
      </p:sp>
      <p:sp>
        <p:nvSpPr>
          <p:cNvPr id="45" name="Google Shape;275;p26">
            <a:extLst>
              <a:ext uri="{FF2B5EF4-FFF2-40B4-BE49-F238E27FC236}">
                <a16:creationId xmlns:a16="http://schemas.microsoft.com/office/drawing/2014/main" id="{6217640A-994D-40BE-869F-A8AF6CB4C8CE}"/>
              </a:ext>
            </a:extLst>
          </p:cNvPr>
          <p:cNvSpPr txBox="1">
            <a:spLocks/>
          </p:cNvSpPr>
          <p:nvPr/>
        </p:nvSpPr>
        <p:spPr>
          <a:xfrm>
            <a:off x="6903950"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03</a:t>
            </a:r>
          </a:p>
        </p:txBody>
      </p:sp>
      <p:sp>
        <p:nvSpPr>
          <p:cNvPr id="46" name="Google Shape;276;p26">
            <a:extLst>
              <a:ext uri="{FF2B5EF4-FFF2-40B4-BE49-F238E27FC236}">
                <a16:creationId xmlns:a16="http://schemas.microsoft.com/office/drawing/2014/main" id="{E6F9014F-C6B1-4344-B4F6-AF35CA16E383}"/>
              </a:ext>
            </a:extLst>
          </p:cNvPr>
          <p:cNvSpPr txBox="1">
            <a:spLocks/>
          </p:cNvSpPr>
          <p:nvPr/>
        </p:nvSpPr>
        <p:spPr>
          <a:xfrm>
            <a:off x="6903950"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06</a:t>
            </a:r>
          </a:p>
        </p:txBody>
      </p:sp>
      <p:sp>
        <p:nvSpPr>
          <p:cNvPr id="41" name="Google Shape;271;p26">
            <a:extLst>
              <a:ext uri="{FF2B5EF4-FFF2-40B4-BE49-F238E27FC236}">
                <a16:creationId xmlns:a16="http://schemas.microsoft.com/office/drawing/2014/main" id="{88A8179E-3185-4EB0-A3A2-E251E2833659}"/>
              </a:ext>
            </a:extLst>
          </p:cNvPr>
          <p:cNvSpPr txBox="1">
            <a:spLocks/>
          </p:cNvSpPr>
          <p:nvPr/>
        </p:nvSpPr>
        <p:spPr>
          <a:xfrm>
            <a:off x="1505400"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sym typeface="Darker Grotesque Black"/>
              </a:rPr>
              <a:t>01</a:t>
            </a:r>
          </a:p>
        </p:txBody>
      </p:sp>
      <p:sp>
        <p:nvSpPr>
          <p:cNvPr id="47" name="Google Shape;277;p26">
            <a:extLst>
              <a:ext uri="{FF2B5EF4-FFF2-40B4-BE49-F238E27FC236}">
                <a16:creationId xmlns:a16="http://schemas.microsoft.com/office/drawing/2014/main" id="{4A0A8D2F-3577-42F2-9BDC-A0E81D7B0FCB}"/>
              </a:ext>
            </a:extLst>
          </p:cNvPr>
          <p:cNvSpPr txBox="1">
            <a:spLocks/>
          </p:cNvSpPr>
          <p:nvPr/>
        </p:nvSpPr>
        <p:spPr>
          <a:xfrm>
            <a:off x="720000"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dirty="0">
                <a:solidFill>
                  <a:schemeClr val="dk1"/>
                </a:solidFill>
                <a:latin typeface="Darker Grotesque Black"/>
              </a:rPr>
              <a:t>P</a:t>
            </a:r>
            <a:r>
              <a:rPr lang="de-DE" sz="2000" dirty="0">
                <a:solidFill>
                  <a:schemeClr val="dk1"/>
                </a:solidFill>
                <a:latin typeface="Darker Grotesque Black"/>
                <a:sym typeface="Darker Grotesque Black"/>
              </a:rPr>
              <a:t>roblemstellu</a:t>
            </a:r>
            <a:r>
              <a:rPr lang="de-DE" sz="2000" dirty="0">
                <a:solidFill>
                  <a:schemeClr val="dk1"/>
                </a:solidFill>
                <a:latin typeface="Darker Grotesque Black"/>
              </a:rPr>
              <a:t>ng</a:t>
            </a:r>
          </a:p>
        </p:txBody>
      </p:sp>
      <p:sp>
        <p:nvSpPr>
          <p:cNvPr id="43" name="Google Shape;273;p26">
            <a:extLst>
              <a:ext uri="{FF2B5EF4-FFF2-40B4-BE49-F238E27FC236}">
                <a16:creationId xmlns:a16="http://schemas.microsoft.com/office/drawing/2014/main" id="{12E937FA-4AF3-4CEA-991E-A1B418A9C8FA}"/>
              </a:ext>
            </a:extLst>
          </p:cNvPr>
          <p:cNvSpPr txBox="1">
            <a:spLocks/>
          </p:cNvSpPr>
          <p:nvPr/>
        </p:nvSpPr>
        <p:spPr>
          <a:xfrm>
            <a:off x="4204675"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02</a:t>
            </a:r>
          </a:p>
        </p:txBody>
      </p:sp>
      <p:sp>
        <p:nvSpPr>
          <p:cNvPr id="48" name="Google Shape;278;p26">
            <a:extLst>
              <a:ext uri="{FF2B5EF4-FFF2-40B4-BE49-F238E27FC236}">
                <a16:creationId xmlns:a16="http://schemas.microsoft.com/office/drawing/2014/main" id="{B12AB8AF-CF58-48CE-B69F-4DD709431C99}"/>
              </a:ext>
            </a:extLst>
          </p:cNvPr>
          <p:cNvSpPr txBox="1">
            <a:spLocks/>
          </p:cNvSpPr>
          <p:nvPr/>
        </p:nvSpPr>
        <p:spPr>
          <a:xfrm>
            <a:off x="3419275"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Anforderungen</a:t>
            </a:r>
          </a:p>
        </p:txBody>
      </p:sp>
      <p:sp>
        <p:nvSpPr>
          <p:cNvPr id="49" name="Google Shape;279;p26">
            <a:extLst>
              <a:ext uri="{FF2B5EF4-FFF2-40B4-BE49-F238E27FC236}">
                <a16:creationId xmlns:a16="http://schemas.microsoft.com/office/drawing/2014/main" id="{2AAC79FA-1BE3-4232-BA8C-7E59E74C3DF3}"/>
              </a:ext>
            </a:extLst>
          </p:cNvPr>
          <p:cNvSpPr txBox="1">
            <a:spLocks/>
          </p:cNvSpPr>
          <p:nvPr/>
        </p:nvSpPr>
        <p:spPr>
          <a:xfrm>
            <a:off x="6118550"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Produkteinsatz</a:t>
            </a:r>
          </a:p>
        </p:txBody>
      </p:sp>
      <p:sp>
        <p:nvSpPr>
          <p:cNvPr id="50" name="Google Shape;280;p26">
            <a:extLst>
              <a:ext uri="{FF2B5EF4-FFF2-40B4-BE49-F238E27FC236}">
                <a16:creationId xmlns:a16="http://schemas.microsoft.com/office/drawing/2014/main" id="{63009CF5-0CFB-446C-AF17-8E80629C8F6D}"/>
              </a:ext>
            </a:extLst>
          </p:cNvPr>
          <p:cNvSpPr txBox="1">
            <a:spLocks/>
          </p:cNvSpPr>
          <p:nvPr/>
        </p:nvSpPr>
        <p:spPr>
          <a:xfrm>
            <a:off x="413788" y="3778272"/>
            <a:ext cx="2917924"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Anwendungsfalldiagramm</a:t>
            </a:r>
          </a:p>
        </p:txBody>
      </p:sp>
      <p:sp>
        <p:nvSpPr>
          <p:cNvPr id="51" name="Google Shape;281;p26">
            <a:extLst>
              <a:ext uri="{FF2B5EF4-FFF2-40B4-BE49-F238E27FC236}">
                <a16:creationId xmlns:a16="http://schemas.microsoft.com/office/drawing/2014/main" id="{30AC52D7-5FE4-4447-A69B-3D9B45CDA0D0}"/>
              </a:ext>
            </a:extLst>
          </p:cNvPr>
          <p:cNvSpPr txBox="1">
            <a:spLocks/>
          </p:cNvSpPr>
          <p:nvPr/>
        </p:nvSpPr>
        <p:spPr>
          <a:xfrm>
            <a:off x="3419275" y="3799263"/>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Qualitätskriterien</a:t>
            </a:r>
          </a:p>
        </p:txBody>
      </p:sp>
      <p:sp>
        <p:nvSpPr>
          <p:cNvPr id="52" name="Google Shape;282;p26">
            <a:extLst>
              <a:ext uri="{FF2B5EF4-FFF2-40B4-BE49-F238E27FC236}">
                <a16:creationId xmlns:a16="http://schemas.microsoft.com/office/drawing/2014/main" id="{607AC88B-771D-4FF1-8FDB-936D2D7596EF}"/>
              </a:ext>
            </a:extLst>
          </p:cNvPr>
          <p:cNvSpPr txBox="1">
            <a:spLocks/>
          </p:cNvSpPr>
          <p:nvPr/>
        </p:nvSpPr>
        <p:spPr>
          <a:xfrm>
            <a:off x="6118550" y="3799263"/>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Testplan</a:t>
            </a:r>
          </a:p>
        </p:txBody>
      </p:sp>
      <p:grpSp>
        <p:nvGrpSpPr>
          <p:cNvPr id="11" name="Google Shape;387;p29">
            <a:extLst>
              <a:ext uri="{FF2B5EF4-FFF2-40B4-BE49-F238E27FC236}">
                <a16:creationId xmlns:a16="http://schemas.microsoft.com/office/drawing/2014/main" id="{6D8A8275-2EFD-4E3B-B432-E5069DFDE58B}"/>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551BB7C-6B66-766C-650B-52CCB64F626B}"/>
                </a:ext>
              </a:extLst>
            </p:cNvPr>
            <p:cNvSpPr/>
            <p:nvPr/>
          </p:nvSpPr>
          <p:spPr>
            <a:xfrm>
              <a:off x="203101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5A383D8B-371E-7A98-D11D-62CFD9E4324B}"/>
                </a:ext>
              </a:extLst>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9E88545-F8E8-AF76-57D4-288C7D733927}"/>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65F302-3040-E920-944D-A0B3BD8E84F7}"/>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DE7DEE62-D0C5-8574-90EF-39DE1B86738C}"/>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5C933D7-453B-A833-8CD5-BCC0D84C3AD5}"/>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15D1EAD4-C8C2-BF1F-A922-6C91448A90F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2D21355-7E7D-857F-3988-BB621B85509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extfeld 1">
            <a:extLst>
              <a:ext uri="{FF2B5EF4-FFF2-40B4-BE49-F238E27FC236}">
                <a16:creationId xmlns:a16="http://schemas.microsoft.com/office/drawing/2014/main" id="{1895892B-5D36-88D2-4279-619B3A62A1B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04AE79F-0617-6D89-FA89-269752A1D49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pic>
        <p:nvPicPr>
          <p:cNvPr id="16" name="Grafik 15">
            <a:extLst>
              <a:ext uri="{FF2B5EF4-FFF2-40B4-BE49-F238E27FC236}">
                <a16:creationId xmlns:a16="http://schemas.microsoft.com/office/drawing/2014/main" id="{351D752D-6B83-6E5C-1B62-90833876EE31}"/>
              </a:ext>
            </a:extLst>
          </p:cNvPr>
          <p:cNvPicPr>
            <a:picLocks noChangeAspect="1"/>
          </p:cNvPicPr>
          <p:nvPr/>
        </p:nvPicPr>
        <p:blipFill>
          <a:blip r:embed="rId3"/>
          <a:stretch>
            <a:fillRect/>
          </a:stretch>
        </p:blipFill>
        <p:spPr>
          <a:xfrm>
            <a:off x="1489255" y="537786"/>
            <a:ext cx="5991622" cy="4057962"/>
          </a:xfrm>
          <a:prstGeom prst="roundRect">
            <a:avLst>
              <a:gd name="adj" fmla="val 3881"/>
            </a:avLst>
          </a:prstGeom>
        </p:spPr>
      </p:pic>
    </p:spTree>
    <p:extLst>
      <p:ext uri="{BB962C8B-B14F-4D97-AF65-F5344CB8AC3E}">
        <p14:creationId xmlns:p14="http://schemas.microsoft.com/office/powerpoint/2010/main" val="2355450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Anwendungsfalldiagramm – User-Sicht</a:t>
            </a:r>
            <a:endParaRPr sz="3000"/>
          </a:p>
        </p:txBody>
      </p:sp>
      <p:pic>
        <p:nvPicPr>
          <p:cNvPr id="5" name="Grafik 4">
            <a:extLst>
              <a:ext uri="{FF2B5EF4-FFF2-40B4-BE49-F238E27FC236}">
                <a16:creationId xmlns:a16="http://schemas.microsoft.com/office/drawing/2014/main" id="{B72A7DC7-7D96-45C4-8D70-B8378433DC2D}"/>
              </a:ext>
            </a:extLst>
          </p:cNvPr>
          <p:cNvPicPr>
            <a:picLocks noChangeAspect="1"/>
          </p:cNvPicPr>
          <p:nvPr/>
        </p:nvPicPr>
        <p:blipFill>
          <a:blip r:embed="rId3"/>
          <a:stretch>
            <a:fillRect/>
          </a:stretch>
        </p:blipFill>
        <p:spPr>
          <a:xfrm>
            <a:off x="1902257" y="1190437"/>
            <a:ext cx="5339486" cy="3431650"/>
          </a:xfrm>
          <a:prstGeom prst="rect">
            <a:avLst/>
          </a:prstGeom>
        </p:spPr>
      </p:pic>
      <p:grpSp>
        <p:nvGrpSpPr>
          <p:cNvPr id="12" name="Google Shape;387;p29">
            <a:extLst>
              <a:ext uri="{FF2B5EF4-FFF2-40B4-BE49-F238E27FC236}">
                <a16:creationId xmlns:a16="http://schemas.microsoft.com/office/drawing/2014/main" id="{2FF79F3F-CF5C-5B52-6F6F-46AE891CEA6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385D9C57-3C24-5BA1-DD0E-ED531A9DBA3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86A84A3-9E08-A3D1-82B1-71EDB870467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E5FC66D5-78B5-FFCD-D750-F6871196EA9D}"/>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E68F82B5-1BCB-9E01-E489-713CA3A8ADB8}"/>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DB8FE260-9837-D64D-B2E2-C26DC3C35968}"/>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43DAD8FC-FC77-E1EC-EC88-1D5C2AD24B4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DC2F4EA-8B7C-ABD4-FDB7-AC207C0AEF49}"/>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C6B31BC8-8916-255A-8D36-71A523AB6BB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20748A86-8875-78B5-4B9F-4DEA11864CE9}"/>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365459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5" name="Grafik 4">
            <a:extLst>
              <a:ext uri="{FF2B5EF4-FFF2-40B4-BE49-F238E27FC236}">
                <a16:creationId xmlns:a16="http://schemas.microsoft.com/office/drawing/2014/main" id="{B72A7DC7-7D96-45C4-8D70-B8378433DC2D}"/>
              </a:ext>
            </a:extLst>
          </p:cNvPr>
          <p:cNvPicPr>
            <a:picLocks noChangeAspect="1"/>
          </p:cNvPicPr>
          <p:nvPr/>
        </p:nvPicPr>
        <p:blipFill>
          <a:blip r:embed="rId3"/>
          <a:stretch>
            <a:fillRect/>
          </a:stretch>
        </p:blipFill>
        <p:spPr>
          <a:xfrm>
            <a:off x="1399581" y="589319"/>
            <a:ext cx="6169139" cy="3964862"/>
          </a:xfrm>
          <a:prstGeom prst="rect">
            <a:avLst/>
          </a:prstGeom>
        </p:spPr>
      </p:pic>
      <p:grpSp>
        <p:nvGrpSpPr>
          <p:cNvPr id="12" name="Google Shape;387;p29">
            <a:extLst>
              <a:ext uri="{FF2B5EF4-FFF2-40B4-BE49-F238E27FC236}">
                <a16:creationId xmlns:a16="http://schemas.microsoft.com/office/drawing/2014/main" id="{1943B817-E464-8933-503A-1527A01539B3}"/>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642BDEA5-17CE-845E-A604-A5F8A37DA4A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4B93DAC1-5000-85AC-A76C-3C857E7C52EE}"/>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ECB5C53E-EA1A-7FE6-018A-9C3B006C8BC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F671C1C-FBF8-9FE4-DF39-CF5285854330}"/>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15BD6FA-25AD-3F95-75DC-66A9E31B09B0}"/>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D20F7CF4-7799-45A0-FF3F-5FF8271E3D2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38BFA84-6F25-11AB-DFA4-0A1B42B786DA}"/>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B3C64C2A-6076-5B67-4EF8-6C50787C230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85837052-2C5D-E7ED-4539-C35458904945}"/>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82682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Anwendungsfalldiagramm – Admin-Sicht</a:t>
            </a:r>
            <a:endParaRPr sz="3000"/>
          </a:p>
        </p:txBody>
      </p:sp>
      <p:pic>
        <p:nvPicPr>
          <p:cNvPr id="27" name="Grafik 26">
            <a:extLst>
              <a:ext uri="{FF2B5EF4-FFF2-40B4-BE49-F238E27FC236}">
                <a16:creationId xmlns:a16="http://schemas.microsoft.com/office/drawing/2014/main" id="{857EC21E-54A7-4355-AEEE-D74CEFAEE5FC}"/>
              </a:ext>
            </a:extLst>
          </p:cNvPr>
          <p:cNvPicPr>
            <a:picLocks noChangeAspect="1"/>
          </p:cNvPicPr>
          <p:nvPr/>
        </p:nvPicPr>
        <p:blipFill>
          <a:blip r:embed="rId3"/>
          <a:stretch>
            <a:fillRect/>
          </a:stretch>
        </p:blipFill>
        <p:spPr>
          <a:xfrm>
            <a:off x="1902257" y="1093924"/>
            <a:ext cx="5339486" cy="3431650"/>
          </a:xfrm>
          <a:prstGeom prst="rect">
            <a:avLst/>
          </a:prstGeom>
        </p:spPr>
      </p:pic>
      <p:grpSp>
        <p:nvGrpSpPr>
          <p:cNvPr id="11" name="Google Shape;387;p29">
            <a:extLst>
              <a:ext uri="{FF2B5EF4-FFF2-40B4-BE49-F238E27FC236}">
                <a16:creationId xmlns:a16="http://schemas.microsoft.com/office/drawing/2014/main" id="{575325CE-261E-4BD6-9D9D-87D3BA13F76A}"/>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D171B64-3D08-88B5-A510-76295BE063B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E0314639-C661-3DF3-BFFE-F90308A62B3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0B24A38-B478-61B5-23F1-E1A9DDC59BB1}"/>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57B3768-8482-68B2-2926-923C76EE279F}"/>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4FE73A1-091C-690E-B1EB-14414B57AF4B}"/>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83C44757-DDE3-85ED-8846-30A1D77CF07F}"/>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55173387-56C1-E645-D987-667760914E5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7B785DA-9F45-8C20-D5F6-795B8C1D22D5}"/>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C14EF938-07D8-D093-7046-DDB6CDE55FE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528562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4" name="Grafik 23">
            <a:extLst>
              <a:ext uri="{FF2B5EF4-FFF2-40B4-BE49-F238E27FC236}">
                <a16:creationId xmlns:a16="http://schemas.microsoft.com/office/drawing/2014/main" id="{D964BCD7-B850-4B81-8D49-9585B140DF5D}"/>
              </a:ext>
            </a:extLst>
          </p:cNvPr>
          <p:cNvPicPr>
            <a:picLocks noChangeAspect="1"/>
          </p:cNvPicPr>
          <p:nvPr/>
        </p:nvPicPr>
        <p:blipFill>
          <a:blip r:embed="rId3"/>
          <a:stretch>
            <a:fillRect/>
          </a:stretch>
        </p:blipFill>
        <p:spPr>
          <a:xfrm>
            <a:off x="1440850" y="485775"/>
            <a:ext cx="6121999" cy="3934566"/>
          </a:xfrm>
          <a:prstGeom prst="rect">
            <a:avLst/>
          </a:prstGeom>
        </p:spPr>
      </p:pic>
      <p:grpSp>
        <p:nvGrpSpPr>
          <p:cNvPr id="11" name="Google Shape;387;p29">
            <a:extLst>
              <a:ext uri="{FF2B5EF4-FFF2-40B4-BE49-F238E27FC236}">
                <a16:creationId xmlns:a16="http://schemas.microsoft.com/office/drawing/2014/main" id="{9D840405-E181-B2A2-E9C0-239BFB649499}"/>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62070F8-A59D-7FFC-65FF-3E1F5F15AFE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371754C1-2E3A-69CE-9B43-E3A56FDBD1C4}"/>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A87160C-5B49-BA14-5EB3-11340CA162C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69F30AE-B001-5F93-92CC-670A8CDE683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086D8E89-0FF4-2D9B-2B65-137695CD9230}"/>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3001AA2-5449-8735-15BB-0DE69C3DB37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1D5C0D2-7F33-D8AA-9216-000A6CE8688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68EE0450-F23D-A2A9-3F88-B7FF68BED0E8}"/>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A18622B1-81F7-5C2F-9F4D-343FFD05017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42955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Datenmodell</a:t>
            </a:r>
            <a:endParaRPr sz="3000"/>
          </a:p>
        </p:txBody>
      </p:sp>
      <p:pic>
        <p:nvPicPr>
          <p:cNvPr id="25" name="Grafik 24">
            <a:extLst>
              <a:ext uri="{FF2B5EF4-FFF2-40B4-BE49-F238E27FC236}">
                <a16:creationId xmlns:a16="http://schemas.microsoft.com/office/drawing/2014/main" id="{6DC2B034-B550-41BC-BD24-9204152B137F}"/>
              </a:ext>
            </a:extLst>
          </p:cNvPr>
          <p:cNvPicPr>
            <a:picLocks noChangeAspect="1"/>
          </p:cNvPicPr>
          <p:nvPr/>
        </p:nvPicPr>
        <p:blipFill rotWithShape="1">
          <a:blip r:embed="rId3"/>
          <a:srcRect l="24391" t="-455" r="52174" b="68252"/>
          <a:stretch/>
        </p:blipFill>
        <p:spPr>
          <a:xfrm>
            <a:off x="2323109" y="1246460"/>
            <a:ext cx="4497776" cy="3375815"/>
          </a:xfrm>
          <a:prstGeom prst="rect">
            <a:avLst/>
          </a:prstGeom>
        </p:spPr>
      </p:pic>
      <p:grpSp>
        <p:nvGrpSpPr>
          <p:cNvPr id="11" name="Google Shape;387;p29">
            <a:extLst>
              <a:ext uri="{FF2B5EF4-FFF2-40B4-BE49-F238E27FC236}">
                <a16:creationId xmlns:a16="http://schemas.microsoft.com/office/drawing/2014/main" id="{4A579AAA-43F7-4867-37B1-3B2730154FA3}"/>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F78362D-A2C2-2A40-14E5-709250FEB576}"/>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0245EBCE-662F-6058-D7EB-DD999782831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7A884B2-E809-2E12-94E0-515557F2DA1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46E6426F-DBF6-4486-A188-6F8B33C71DEA}"/>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54ED280-D226-519E-2F8F-540402F0BEFA}"/>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A136217-3EB5-7A6F-46C9-DBEA62E98E2B}"/>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95465BFB-3C4F-A7DB-54F2-4398280EF01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34FECD9A-1CCE-20DD-A927-534A05FF606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76DB5CF1-9E4B-6F8B-F0C7-CE9CE312368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357477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3"/>
          <a:stretch>
            <a:fillRect/>
          </a:stretch>
        </p:blipFill>
        <p:spPr>
          <a:xfrm>
            <a:off x="753626" y="1277821"/>
            <a:ext cx="2783113" cy="1565501"/>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4593131" y="1229971"/>
            <a:ext cx="2783114" cy="1565501"/>
          </a:xfrm>
          <a:prstGeom prst="rect">
            <a:avLst/>
          </a:prstGeom>
        </p:spPr>
      </p:pic>
      <p:pic>
        <p:nvPicPr>
          <p:cNvPr id="19" name="Grafik 18">
            <a:extLst>
              <a:ext uri="{FF2B5EF4-FFF2-40B4-BE49-F238E27FC236}">
                <a16:creationId xmlns:a16="http://schemas.microsoft.com/office/drawing/2014/main" id="{37D524F9-6CF2-480E-B95F-83FAD7EC98A0}"/>
              </a:ext>
            </a:extLst>
          </p:cNvPr>
          <p:cNvPicPr>
            <a:picLocks noChangeAspect="1"/>
          </p:cNvPicPr>
          <p:nvPr/>
        </p:nvPicPr>
        <p:blipFill>
          <a:blip r:embed="rId5"/>
          <a:stretch>
            <a:fillRect/>
          </a:stretch>
        </p:blipFill>
        <p:spPr>
          <a:xfrm>
            <a:off x="1765943" y="2931519"/>
            <a:ext cx="2783113" cy="1565501"/>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6"/>
          <a:stretch>
            <a:fillRect/>
          </a:stretch>
        </p:blipFill>
        <p:spPr>
          <a:xfrm>
            <a:off x="5594318" y="2931518"/>
            <a:ext cx="2783113" cy="1565500"/>
          </a:xfrm>
          <a:prstGeom prst="rect">
            <a:avLst/>
          </a:prstGeom>
        </p:spPr>
      </p:pic>
      <p:grpSp>
        <p:nvGrpSpPr>
          <p:cNvPr id="11" name="Google Shape;387;p29">
            <a:extLst>
              <a:ext uri="{FF2B5EF4-FFF2-40B4-BE49-F238E27FC236}">
                <a16:creationId xmlns:a16="http://schemas.microsoft.com/office/drawing/2014/main" id="{DF2B31ED-D832-9F4F-44D3-A23064428CE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7993787E-286E-5ACE-1DB7-51A2770339F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69A4B990-704B-772F-3D03-CE9FB1B1CAD2}"/>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C492E07-B394-1EA6-2116-7B87DE68079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08C6E4-BA14-2E30-F643-C517D80B7BBF}"/>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FBF80AC9-C36F-61F5-B40E-CA3A721B0D6B}"/>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6F2F633D-993B-ADC7-EEA8-288FABCD891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7E04AEF4-2E8C-3A11-883D-AA859466B43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A88B0429-18BE-73E3-0221-1F2B4ED6C0D3}"/>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B23ABD50-C289-2A16-2A4F-20FEA5142D7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3"/>
          <a:stretch>
            <a:fillRect/>
          </a:stretch>
        </p:blipFill>
        <p:spPr>
          <a:xfrm>
            <a:off x="1676624" y="1176572"/>
            <a:ext cx="5790752" cy="3257298"/>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9365156" y="1006249"/>
            <a:ext cx="2783114" cy="1565501"/>
          </a:xfrm>
          <a:prstGeom prst="rect">
            <a:avLst/>
          </a:prstGeom>
        </p:spPr>
      </p:pic>
      <p:pic>
        <p:nvPicPr>
          <p:cNvPr id="19" name="Grafik 18">
            <a:extLst>
              <a:ext uri="{FF2B5EF4-FFF2-40B4-BE49-F238E27FC236}">
                <a16:creationId xmlns:a16="http://schemas.microsoft.com/office/drawing/2014/main" id="{37D524F9-6CF2-480E-B95F-83FAD7EC98A0}"/>
              </a:ext>
            </a:extLst>
          </p:cNvPr>
          <p:cNvPicPr>
            <a:picLocks noChangeAspect="1"/>
          </p:cNvPicPr>
          <p:nvPr/>
        </p:nvPicPr>
        <p:blipFill>
          <a:blip r:embed="rId5"/>
          <a:stretch>
            <a:fillRect/>
          </a:stretch>
        </p:blipFill>
        <p:spPr>
          <a:xfrm>
            <a:off x="9365156" y="2931518"/>
            <a:ext cx="2783113" cy="1565501"/>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6"/>
          <a:stretch>
            <a:fillRect/>
          </a:stretch>
        </p:blipFill>
        <p:spPr>
          <a:xfrm>
            <a:off x="12404693" y="2931519"/>
            <a:ext cx="2783113" cy="1565500"/>
          </a:xfrm>
          <a:prstGeom prst="rect">
            <a:avLst/>
          </a:prstGeom>
        </p:spPr>
      </p:pic>
      <p:grpSp>
        <p:nvGrpSpPr>
          <p:cNvPr id="11" name="Google Shape;387;p29">
            <a:extLst>
              <a:ext uri="{FF2B5EF4-FFF2-40B4-BE49-F238E27FC236}">
                <a16:creationId xmlns:a16="http://schemas.microsoft.com/office/drawing/2014/main" id="{19A54A60-3184-35D5-EA34-ED811B9010F6}"/>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FAAC0CE-F63D-D037-93CC-2044A8C30D8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6E029A6-566D-8F22-AB2E-5AE14B3A1D18}"/>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46C66B3-C1AA-7938-EB33-3531FAADC70A}"/>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A45EC8B-9C04-40F6-55F4-529FBF7EF52D}"/>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209A53CE-D834-1532-8A58-0F166CAA6B48}"/>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55A1023-66AC-8209-4BE4-EDF72F561B15}"/>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04D520A-59E4-DBEE-3103-584DE4C5480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87A4EF68-CD71-3E94-D752-6A0DD6478E71}"/>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D5DA0D82-02A9-D7A2-2788-E69CDF7BDC99}"/>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4260929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3"/>
          <a:stretch>
            <a:fillRect/>
          </a:stretch>
        </p:blipFill>
        <p:spPr>
          <a:xfrm>
            <a:off x="1676622" y="1168743"/>
            <a:ext cx="5790754" cy="3257298"/>
          </a:xfrm>
          <a:prstGeom prst="rect">
            <a:avLst/>
          </a:prstGeom>
        </p:spPr>
      </p:pic>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4"/>
          <a:stretch>
            <a:fillRect/>
          </a:stretch>
        </p:blipFill>
        <p:spPr>
          <a:xfrm>
            <a:off x="-6156071" y="1093925"/>
            <a:ext cx="5790752" cy="3257298"/>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5"/>
          <a:stretch>
            <a:fillRect/>
          </a:stretch>
        </p:blipFill>
        <p:spPr>
          <a:xfrm>
            <a:off x="12404693" y="2931519"/>
            <a:ext cx="2783113" cy="1565500"/>
          </a:xfrm>
          <a:prstGeom prst="rect">
            <a:avLst/>
          </a:prstGeom>
        </p:spPr>
      </p:pic>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6"/>
          <a:stretch>
            <a:fillRect/>
          </a:stretch>
        </p:blipFill>
        <p:spPr>
          <a:xfrm>
            <a:off x="9365157" y="1006249"/>
            <a:ext cx="2783113" cy="1565501"/>
          </a:xfrm>
          <a:prstGeom prst="rect">
            <a:avLst/>
          </a:prstGeom>
        </p:spPr>
      </p:pic>
      <p:grpSp>
        <p:nvGrpSpPr>
          <p:cNvPr id="11" name="Google Shape;387;p29">
            <a:extLst>
              <a:ext uri="{FF2B5EF4-FFF2-40B4-BE49-F238E27FC236}">
                <a16:creationId xmlns:a16="http://schemas.microsoft.com/office/drawing/2014/main" id="{37E3E530-E418-C652-40C5-DFC71C6BE1C9}"/>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AB45C12-452B-0B83-41D1-166D2DE232E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DB780867-3B80-F7A0-7055-DC3E1D3C2E5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70F99B96-5936-4E75-885D-A33CF200F66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449B6C1-D266-EB8D-6D38-22A397A9BD47}"/>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B18202BA-4F98-9382-B24E-13F9B3A2123D}"/>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98FEB81-44B7-F1C1-9340-94202390C86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7C58B5E-1D3D-2C96-42F5-FB1DE7FC466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A374ADE1-15C4-2980-3F89-C30F82EEBED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7DDA2146-20C8-255F-E1FD-93F59C4C3064}"/>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641979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3"/>
          <a:stretch>
            <a:fillRect/>
          </a:stretch>
        </p:blipFill>
        <p:spPr>
          <a:xfrm>
            <a:off x="1673309" y="1168743"/>
            <a:ext cx="5790752" cy="3257298"/>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6162700" y="1093925"/>
            <a:ext cx="5790754" cy="3257298"/>
          </a:xfrm>
          <a:prstGeom prst="rect">
            <a:avLst/>
          </a:prstGeom>
        </p:spPr>
      </p:pic>
      <p:grpSp>
        <p:nvGrpSpPr>
          <p:cNvPr id="593" name="Google Shape;593;p34"/>
          <p:cNvGrpSpPr/>
          <p:nvPr/>
        </p:nvGrpSpPr>
        <p:grpSpPr>
          <a:xfrm>
            <a:off x="1738925" y="4718600"/>
            <a:ext cx="5666144" cy="116400"/>
            <a:chOff x="1738925" y="4718600"/>
            <a:chExt cx="5666144" cy="116400"/>
          </a:xfrm>
        </p:grpSpPr>
        <p:sp>
          <p:nvSpPr>
            <p:cNvPr id="594" name="Google Shape;594;p34">
              <a:hlinkClick r:id="rId5" action="ppaction://hlinksldjump"/>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5" name="Google Shape;595;p34">
              <a:hlinkClick r:id="rId6" action="ppaction://hlinksldjump"/>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6" name="Google Shape;596;p34">
              <a:hlinkClick r:id="rId7" action="ppaction://hlinksldjump"/>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7" name="Google Shape;597;p34">
              <a:hlinkClick r:id="rId8" action="ppaction://hlinksldjump"/>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8" name="Google Shape;598;p34">
              <a:hlinkClick r:id="rId9" action="ppaction://hlinksldjump"/>
            </p:cNvPr>
            <p:cNvSpPr/>
            <p:nvPr/>
          </p:nvSpPr>
          <p:spPr>
            <a:xfrm>
              <a:off x="319938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9" name="Google Shape;599;p34">
              <a:hlinkClick r:id="rId10" action="ppaction://hlinksldjump"/>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0" name="Google Shape;600;p34">
              <a:hlinkClick r:id="rId11" action="ppaction://hlinksldjump"/>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1" name="Google Shape;601;p34">
              <a:hlinkClick r:id="rId12" action="ppaction://hlinksldjump"/>
            </p:cNvPr>
            <p:cNvSpPr/>
            <p:nvPr/>
          </p:nvSpPr>
          <p:spPr>
            <a:xfrm>
              <a:off x="407565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2" name="Google Shape;602;p34">
              <a:hlinkClick r:id="rId12" action="ppaction://hlinksldjump"/>
            </p:cNvPr>
            <p:cNvSpPr/>
            <p:nvPr/>
          </p:nvSpPr>
          <p:spPr>
            <a:xfrm>
              <a:off x="4367751"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3" name="Google Shape;603;p34">
              <a:hlinkClick r:id="rId13" action="ppaction://hlinksldjump"/>
            </p:cNvPr>
            <p:cNvSpPr/>
            <p:nvPr/>
          </p:nvSpPr>
          <p:spPr>
            <a:xfrm>
              <a:off x="4659843" y="4718600"/>
              <a:ext cx="116400" cy="116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4" name="Google Shape;604;p34">
              <a:hlinkClick r:id="" action="ppaction://noaction"/>
            </p:cNvPr>
            <p:cNvSpPr/>
            <p:nvPr/>
          </p:nvSpPr>
          <p:spPr>
            <a:xfrm>
              <a:off x="495193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5" name="Google Shape;605;p34">
              <a:hlinkClick r:id="rId14" action="ppaction://hlinksldjump"/>
            </p:cNvPr>
            <p:cNvSpPr/>
            <p:nvPr/>
          </p:nvSpPr>
          <p:spPr>
            <a:xfrm>
              <a:off x="524402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6" name="Google Shape;606;p34">
              <a:hlinkClick r:id="" action="ppaction://noaction"/>
            </p:cNvPr>
            <p:cNvSpPr/>
            <p:nvPr/>
          </p:nvSpPr>
          <p:spPr>
            <a:xfrm>
              <a:off x="5536118"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7" name="Google Shape;607;p34">
              <a:hlinkClick r:id="" action="ppaction://noaction"/>
            </p:cNvPr>
            <p:cNvSpPr/>
            <p:nvPr/>
          </p:nvSpPr>
          <p:spPr>
            <a:xfrm>
              <a:off x="582821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8" name="Google Shape;608;p34">
              <a:hlinkClick r:id="" action="ppaction://noaction"/>
            </p:cNvPr>
            <p:cNvSpPr/>
            <p:nvPr/>
          </p:nvSpPr>
          <p:spPr>
            <a:xfrm>
              <a:off x="612030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9" name="Google Shape;609;p34">
              <a:hlinkClick r:id="" action="ppaction://noaction"/>
            </p:cNvPr>
            <p:cNvSpPr/>
            <p:nvPr/>
          </p:nvSpPr>
          <p:spPr>
            <a:xfrm>
              <a:off x="6412393"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0" name="Google Shape;610;p34">
              <a:hlinkClick r:id="" action="ppaction://noaction"/>
            </p:cNvPr>
            <p:cNvSpPr/>
            <p:nvPr/>
          </p:nvSpPr>
          <p:spPr>
            <a:xfrm>
              <a:off x="670448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1" name="Google Shape;611;p34">
              <a:hlinkClick r:id="" action="ppaction://noaction"/>
            </p:cNvPr>
            <p:cNvSpPr/>
            <p:nvPr/>
          </p:nvSpPr>
          <p:spPr>
            <a:xfrm>
              <a:off x="699657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2" name="Google Shape;612;p34">
              <a:hlinkClick r:id="rId12" action="ppaction://hlinksldjump"/>
            </p:cNvPr>
            <p:cNvSpPr/>
            <p:nvPr/>
          </p:nvSpPr>
          <p:spPr>
            <a:xfrm>
              <a:off x="728866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3" name="Google Shape;613;p34">
              <a:hlinkClick r:id="rId15" action="ppaction://hlinksldjump"/>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16"/>
          <a:stretch>
            <a:fillRect/>
          </a:stretch>
        </p:blipFill>
        <p:spPr>
          <a:xfrm>
            <a:off x="9365156" y="1006249"/>
            <a:ext cx="2783113" cy="1565500"/>
          </a:xfrm>
          <a:prstGeom prst="rect">
            <a:avLst/>
          </a:prstGeom>
        </p:spPr>
      </p:pic>
      <p:sp>
        <p:nvSpPr>
          <p:cNvPr id="3" name="Textfeld 2">
            <a:extLst>
              <a:ext uri="{FF2B5EF4-FFF2-40B4-BE49-F238E27FC236}">
                <a16:creationId xmlns:a16="http://schemas.microsoft.com/office/drawing/2014/main" id="{FD94A8D4-DD47-86E5-39F2-FFB85F5DAE2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4069414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62" name="Google Shape;337;p28">
            <a:extLst>
              <a:ext uri="{FF2B5EF4-FFF2-40B4-BE49-F238E27FC236}">
                <a16:creationId xmlns:a16="http://schemas.microsoft.com/office/drawing/2014/main" id="{1990404B-30B4-4ED8-8A3D-78719FBA9D58}"/>
              </a:ext>
            </a:extLst>
          </p:cNvPr>
          <p:cNvSpPr txBox="1">
            <a:spLocks/>
          </p:cNvSpPr>
          <p:nvPr/>
        </p:nvSpPr>
        <p:spPr>
          <a:xfrm>
            <a:off x="4047175" y="1525800"/>
            <a:ext cx="1731600" cy="10140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arker Grotesque Black"/>
              <a:buNone/>
              <a:defRPr sz="3000" b="0" i="0" u="none" strike="noStrike" cap="none">
                <a:solidFill>
                  <a:schemeClr val="dk1"/>
                </a:solidFill>
                <a:latin typeface="Darker Grotesque Black"/>
                <a:ea typeface="Darker Grotesque Black"/>
                <a:cs typeface="Darker Grotesque Black"/>
                <a:sym typeface="Darker Grotesque Black"/>
              </a:defRPr>
            </a:lvl1pPr>
            <a:lvl2pPr marR="0" lvl="1"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2pPr>
            <a:lvl3pPr marR="0" lvl="2"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3pPr>
            <a:lvl4pPr marR="0" lvl="3"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4pPr>
            <a:lvl5pPr marR="0" lvl="4"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5pPr>
            <a:lvl6pPr marR="0" lvl="5"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6pPr>
            <a:lvl7pPr marR="0" lvl="6"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7pPr>
            <a:lvl8pPr marR="0" lvl="7"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8pPr>
            <a:lvl9pPr marR="0" lvl="8"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9pPr>
          </a:lstStyle>
          <a:p>
            <a:r>
              <a:rPr lang="en" sz="6000"/>
              <a:t>01</a:t>
            </a:r>
          </a:p>
        </p:txBody>
      </p:sp>
      <p:pic>
        <p:nvPicPr>
          <p:cNvPr id="63" name="Google Shape;338;p28">
            <a:extLst>
              <a:ext uri="{FF2B5EF4-FFF2-40B4-BE49-F238E27FC236}">
                <a16:creationId xmlns:a16="http://schemas.microsoft.com/office/drawing/2014/main" id="{353A9471-ECA2-4DDE-BCF1-67AB21DB9461}"/>
              </a:ext>
            </a:extLst>
          </p:cNvPr>
          <p:cNvPicPr preferRelativeResize="0">
            <a:picLocks/>
          </p:cNvPicPr>
          <p:nvPr/>
        </p:nvPicPr>
        <p:blipFill rotWithShape="1">
          <a:blip r:embed="rId3">
            <a:alphaModFix/>
          </a:blip>
          <a:srcRect l="16439" r="16432"/>
          <a:stretch/>
        </p:blipFill>
        <p:spPr>
          <a:xfrm>
            <a:off x="713225" y="1200862"/>
            <a:ext cx="2760600" cy="2741700"/>
          </a:xfrm>
          <a:prstGeom prst="roundRect">
            <a:avLst>
              <a:gd name="adj" fmla="val 16667"/>
            </a:avLst>
          </a:prstGeom>
          <a:noFill/>
          <a:ln w="19050" cap="flat" cmpd="sng">
            <a:solidFill>
              <a:schemeClr val="accent4"/>
            </a:solidFill>
            <a:prstDash val="solid"/>
            <a:round/>
            <a:headEnd type="none" w="sm" len="sm"/>
            <a:tailEnd type="none" w="sm" len="sm"/>
          </a:ln>
        </p:spPr>
      </p:pic>
      <p:sp>
        <p:nvSpPr>
          <p:cNvPr id="66" name="Google Shape;336;p28">
            <a:extLst>
              <a:ext uri="{FF2B5EF4-FFF2-40B4-BE49-F238E27FC236}">
                <a16:creationId xmlns:a16="http://schemas.microsoft.com/office/drawing/2014/main" id="{1ACD42DD-8628-4522-AA6A-DBC63AF79675}"/>
              </a:ext>
            </a:extLst>
          </p:cNvPr>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Problemstellung</a:t>
            </a:r>
            <a:endParaRPr sz="4800"/>
          </a:p>
        </p:txBody>
      </p:sp>
      <p:grpSp>
        <p:nvGrpSpPr>
          <p:cNvPr id="11" name="Google Shape;387;p29">
            <a:extLst>
              <a:ext uri="{FF2B5EF4-FFF2-40B4-BE49-F238E27FC236}">
                <a16:creationId xmlns:a16="http://schemas.microsoft.com/office/drawing/2014/main" id="{EF4A15B5-A249-AABC-134F-DB4D54765A7D}"/>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8CFE0EAA-1FFA-92CC-B67F-10C70BCDB6D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43E73BF0-8075-B8AB-72D1-096646229F7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1687556-DBAA-0CA9-EE66-0BF1EA15D69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2142ACD-264C-D442-24F2-D8EADE97237F}"/>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49955BAF-F05F-B253-22AE-133242CD0444}"/>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AA569DF-0586-16FF-CB5B-F658B9DB7F7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B511DE81-3F04-4457-A76C-48F2C994FB8D}"/>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A6B41E3-815B-DFE2-7B22-08DCD21C5923}"/>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36F4ED42-32F4-DCA4-F461-2592B973AA4D}"/>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3"/>
          <a:stretch>
            <a:fillRect/>
          </a:stretch>
        </p:blipFill>
        <p:spPr>
          <a:xfrm>
            <a:off x="1673309" y="1168743"/>
            <a:ext cx="5790756" cy="3257298"/>
          </a:xfrm>
          <a:prstGeom prst="rect">
            <a:avLst/>
          </a:prstGeom>
        </p:spPr>
      </p:pic>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4"/>
          <a:stretch>
            <a:fillRect/>
          </a:stretch>
        </p:blipFill>
        <p:spPr>
          <a:xfrm>
            <a:off x="-6162698" y="1093925"/>
            <a:ext cx="5790752" cy="3257298"/>
          </a:xfrm>
          <a:prstGeom prst="rect">
            <a:avLst/>
          </a:prstGeom>
        </p:spPr>
      </p:pic>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grpSp>
        <p:nvGrpSpPr>
          <p:cNvPr id="11" name="Google Shape;387;p29">
            <a:extLst>
              <a:ext uri="{FF2B5EF4-FFF2-40B4-BE49-F238E27FC236}">
                <a16:creationId xmlns:a16="http://schemas.microsoft.com/office/drawing/2014/main" id="{B6A46974-4A4D-C3D0-70C6-D1BA4005BC11}"/>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1CDAE00B-CD3C-343C-54AD-308314C9E48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7039E976-F936-8C4B-D9A6-06B993DF56DE}"/>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1605EE7-F4A7-B816-75E6-73E9859D46F1}"/>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6AB48731-E0C2-B30D-DB0C-6EE0CA33F36C}"/>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AEEE1F51-7215-CF8F-2E94-40D7B7A083EC}"/>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D79D05B-2DE9-CFEA-1F3B-ADE31D6AF7E2}"/>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8B6153E3-4D07-C821-CFAE-85A31ED0E79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4110FF5D-F70C-4C06-BB77-1DAE1953284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B661B1A1-3816-2D27-5114-BB3CF69F5154}"/>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531676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4" y="2775800"/>
            <a:ext cx="4715825" cy="841800"/>
          </a:xfrm>
          <a:prstGeom prst="rect">
            <a:avLst/>
          </a:prstGeom>
        </p:spPr>
        <p:txBody>
          <a:bodyPr spcFirstLastPara="1" wrap="square" lIns="91425" tIns="91425" rIns="91425" bIns="91425" anchor="t" anchorCtr="0">
            <a:noAutofit/>
          </a:bodyPr>
          <a:lstStyle/>
          <a:p>
            <a:r>
              <a:rPr lang="de-DE"/>
              <a:t>Qualitätskriterien</a:t>
            </a: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187B6223-57AD-1D57-CD15-E72683E083A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54DAE5B2-FC68-9A85-FE84-515E6FF85B2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F18EFF68-C39B-FC83-06BA-E5DAC8F61FFF}"/>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740131F-D1AE-748E-76E8-3F3BF19FAED5}"/>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6C8FDD4-63D5-6854-1795-F2649A9BD5B9}"/>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F3405C2-D3CF-A460-E066-86AC53EA58AF}"/>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2BE5E33C-5AF8-A5BA-3A3A-F323F9967F0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A5283C07-A8D8-2E2A-79CC-EE1554F14EC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52DD37F-E22D-C11D-0E18-76F08B17489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902AA5E5-491A-45B2-BA0F-7F75DF29A35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202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graphicFrame>
        <p:nvGraphicFramePr>
          <p:cNvPr id="659" name="Google Shape;659;p36"/>
          <p:cNvGraphicFramePr/>
          <p:nvPr>
            <p:extLst>
              <p:ext uri="{D42A27DB-BD31-4B8C-83A1-F6EECF244321}">
                <p14:modId xmlns:p14="http://schemas.microsoft.com/office/powerpoint/2010/main" val="2002089333"/>
              </p:ext>
            </p:extLst>
          </p:nvPr>
        </p:nvGraphicFramePr>
        <p:xfrm>
          <a:off x="681707" y="1660725"/>
          <a:ext cx="7604887" cy="1822050"/>
        </p:xfrm>
        <a:graphic>
          <a:graphicData uri="http://schemas.openxmlformats.org/drawingml/2006/table">
            <a:tbl>
              <a:tblPr>
                <a:noFill/>
                <a:tableStyleId>{E899BD98-A40F-48AE-93F4-B7D081DB1584}</a:tableStyleId>
              </a:tblPr>
              <a:tblGrid>
                <a:gridCol w="1651763">
                  <a:extLst>
                    <a:ext uri="{9D8B030D-6E8A-4147-A177-3AD203B41FA5}">
                      <a16:colId xmlns:a16="http://schemas.microsoft.com/office/drawing/2014/main" val="20000"/>
                    </a:ext>
                  </a:extLst>
                </a:gridCol>
                <a:gridCol w="2524125">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1447799">
                  <a:extLst>
                    <a:ext uri="{9D8B030D-6E8A-4147-A177-3AD203B41FA5}">
                      <a16:colId xmlns:a16="http://schemas.microsoft.com/office/drawing/2014/main" val="20003"/>
                    </a:ext>
                  </a:extLst>
                </a:gridCol>
              </a:tblGrid>
              <a:tr h="481050">
                <a:tc>
                  <a:txBody>
                    <a:bodyPr/>
                    <a:lstStyle/>
                    <a:p>
                      <a:pPr marL="0" lvl="0" indent="0" algn="ctr" rtl="0">
                        <a:spcBef>
                          <a:spcPts val="0"/>
                        </a:spcBef>
                        <a:spcAft>
                          <a:spcPts val="0"/>
                        </a:spcAft>
                        <a:buNone/>
                      </a:pPr>
                      <a:r>
                        <a:rPr lang="de-DE" sz="1200" b="1" i="0" u="none" strike="noStrike" cap="none">
                          <a:solidFill>
                            <a:schemeClr val="accent5"/>
                          </a:solidFill>
                          <a:latin typeface="Darker Grotesque Black"/>
                          <a:ea typeface="Barlow"/>
                          <a:cs typeface="Barlow"/>
                          <a:sym typeface="Barlow"/>
                        </a:rPr>
                        <a:t>Qualitätsziele</a:t>
                      </a:r>
                      <a:endParaRPr sz="1200" b="1" i="0" u="none" strike="noStrike" cap="none">
                        <a:solidFill>
                          <a:schemeClr val="accent5"/>
                        </a:solidFill>
                        <a:latin typeface="Darker Grotesque Black"/>
                        <a:ea typeface="Barlow"/>
                        <a:cs typeface="Barlow"/>
                        <a:sym typeface="Barlow"/>
                      </a:endParaRPr>
                    </a:p>
                  </a:txBody>
                  <a:tcPr marL="45700" marR="45700" marT="45700" marB="45700" anchor="ctr">
                    <a:lnL w="19050" cap="flat" cmpd="sng">
                      <a:solidFill>
                        <a:schemeClr val="accent4">
                          <a:alpha val="0"/>
                        </a:schemeClr>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5"/>
                          </a:solidFill>
                          <a:latin typeface="Darker Grotesque Black"/>
                          <a:ea typeface="Darker Grotesque Black"/>
                          <a:cs typeface="Darker Grotesque Black"/>
                          <a:sym typeface="Darker Grotesque Black"/>
                        </a:rPr>
                        <a:t>Qualitätskriterien</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5"/>
                          </a:solidFill>
                          <a:latin typeface="Darker Grotesque Black"/>
                          <a:ea typeface="Darker Grotesque Black"/>
                          <a:cs typeface="Darker Grotesque Black"/>
                          <a:sym typeface="Darker Grotesque Black"/>
                        </a:rPr>
                        <a:t>Qualitätserreichung</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accent5"/>
                          </a:solidFill>
                          <a:latin typeface="Darker Grotesque Black"/>
                          <a:ea typeface="Darker Grotesque Black"/>
                          <a:cs typeface="Darker Grotesque Black"/>
                          <a:sym typeface="Darker Grotesque Black"/>
                        </a:rPr>
                        <a:t>Qualitätskontrolle</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Datenkonsistenz</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Sicherstellung der Datenkonsistenz auf der Anwendungs-/Datenbankebene</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CRUD-Verfahren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Manuelle Überprüfung der Daten auf Anwendungsebene</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Übersichtlichkeit</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de-DE" sz="1000">
                          <a:solidFill>
                            <a:schemeClr val="dk1"/>
                          </a:solidFill>
                          <a:latin typeface="Barlow Medium"/>
                          <a:ea typeface="Barlow Medium"/>
                          <a:cs typeface="Barlow Medium"/>
                          <a:sym typeface="Barlow Medium"/>
                        </a:rPr>
                        <a:t>J</a:t>
                      </a:r>
                      <a:r>
                        <a:rPr lang="en" sz="1000">
                          <a:solidFill>
                            <a:schemeClr val="dk1"/>
                          </a:solidFill>
                          <a:latin typeface="Barlow Medium"/>
                          <a:ea typeface="Barlow Medium"/>
                          <a:cs typeface="Barlow Medium"/>
                          <a:sym typeface="Barlow Medium"/>
                        </a:rPr>
                        <a:t>ede Unterseite ist innerhalb von maximal drei Klicks erreichbar</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Flache Struktur</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Tests mit nicht fachkundigen Personen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Zuverlässigkeit</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Vermeidung von Abstürzen und Fehlern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Implementierung von Fehlerbehandlungsmechanismen </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Durchführung von Systemtests</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1" name="Google Shape;387;p29">
            <a:extLst>
              <a:ext uri="{FF2B5EF4-FFF2-40B4-BE49-F238E27FC236}">
                <a16:creationId xmlns:a16="http://schemas.microsoft.com/office/drawing/2014/main" id="{543C70A0-4940-84D2-826A-21B94F56305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DEC5F840-6996-BB4F-4C6C-B135B108E18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D2E7FF77-2C99-42BC-D51B-DE21AFE0CA81}"/>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CDFC11FB-914F-A8D7-6CB8-1B6040568B05}"/>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1359124D-2293-D201-3771-FA6CC2C94E0B}"/>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33E1B28-D6C4-532F-3369-6BA2D41B7282}"/>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577B77F-9AA6-D1E9-2E17-367F842F2686}"/>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2E94C314-C469-DE15-5F93-597945F281A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4E056239-808A-64B2-EC2E-F94F083FFA5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58EDF454-3288-6B07-AA0C-4A05D10739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Schrift enthält.&#10;&#10;Beschreibung automatisch generiert.">
            <a:extLst>
              <a:ext uri="{FF2B5EF4-FFF2-40B4-BE49-F238E27FC236}">
                <a16:creationId xmlns:a16="http://schemas.microsoft.com/office/drawing/2014/main" id="{FD90A485-06E4-AD99-7AE0-453107B1658E}"/>
              </a:ext>
            </a:extLst>
          </p:cNvPr>
          <p:cNvPicPr>
            <a:picLocks/>
          </p:cNvPicPr>
          <p:nvPr/>
        </p:nvPicPr>
        <p:blipFill>
          <a:blip r:embed="rId3"/>
          <a:stretch>
            <a:fillRect/>
          </a:stretch>
        </p:blipFill>
        <p:spPr>
          <a:xfrm>
            <a:off x="1818589" y="1201119"/>
            <a:ext cx="4954695" cy="3109348"/>
          </a:xfrm>
          <a:prstGeom prst="roundRect">
            <a:avLst>
              <a:gd name="adj" fmla="val 5026"/>
            </a:avLst>
          </a:prstGeom>
          <a:noFill/>
          <a:ln w="9525" cap="flat" cmpd="sng" algn="ctr">
            <a:solidFill>
              <a:srgbClr val="0C102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pic>
      <p:grpSp>
        <p:nvGrpSpPr>
          <p:cNvPr id="13" name="Google Shape;387;p29">
            <a:extLst>
              <a:ext uri="{FF2B5EF4-FFF2-40B4-BE49-F238E27FC236}">
                <a16:creationId xmlns:a16="http://schemas.microsoft.com/office/drawing/2014/main" id="{F299613F-655F-30D1-D9F0-6A3DB4A1D517}"/>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5071B7C6-D0BB-5492-BFA7-4CDBCA5EB3FB}"/>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A9E1EB06-C08D-B649-3647-D6409E81C029}"/>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22743BDE-8B3B-FC15-A244-9E42B6C6C6D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58CEF0DE-0419-C9B5-227A-0CE78CD10278}"/>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3E3C5103-ECEF-E491-A3DE-74EBE0B2C6C1}"/>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3B80D801-EB94-9F63-AFB8-AC9863BA243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E27008FB-C66C-B4D2-10A6-742B16E4CD9D}"/>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87CFF994-138F-2C49-83DD-E6A2D2AFEE8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16E5A296-FBB7-6C86-A496-4CA97312965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99377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7" name="Grafik 6" descr="Ein Bild, das Text, Screenshot enthält.&#10;&#10;Beschreibung automatisch generiert.">
            <a:extLst>
              <a:ext uri="{FF2B5EF4-FFF2-40B4-BE49-F238E27FC236}">
                <a16:creationId xmlns:a16="http://schemas.microsoft.com/office/drawing/2014/main" id="{2630D0AF-847E-CE28-F943-C1E662F73DCB}"/>
              </a:ext>
            </a:extLst>
          </p:cNvPr>
          <p:cNvPicPr>
            <a:picLocks noChangeAspect="1"/>
          </p:cNvPicPr>
          <p:nvPr/>
        </p:nvPicPr>
        <p:blipFill>
          <a:blip r:embed="rId3"/>
          <a:stretch>
            <a:fillRect/>
          </a:stretch>
        </p:blipFill>
        <p:spPr>
          <a:xfrm>
            <a:off x="724346" y="1433592"/>
            <a:ext cx="3636690" cy="2663772"/>
          </a:xfrm>
          <a:prstGeom prst="roundRect">
            <a:avLst>
              <a:gd name="adj" fmla="val 2602"/>
            </a:avLst>
          </a:prstGeom>
        </p:spPr>
      </p:pic>
      <p:pic>
        <p:nvPicPr>
          <p:cNvPr id="8" name="Grafik 7" descr="Ein Bild, das Text, Screenshot, Schrift enthält.&#10;&#10;Beschreibung automatisch generiert.">
            <a:extLst>
              <a:ext uri="{FF2B5EF4-FFF2-40B4-BE49-F238E27FC236}">
                <a16:creationId xmlns:a16="http://schemas.microsoft.com/office/drawing/2014/main" id="{50B48817-E429-8C2D-6CB7-8544F8C9CEC0}"/>
              </a:ext>
            </a:extLst>
          </p:cNvPr>
          <p:cNvPicPr>
            <a:picLocks noChangeAspect="1"/>
          </p:cNvPicPr>
          <p:nvPr/>
        </p:nvPicPr>
        <p:blipFill>
          <a:blip r:embed="rId4"/>
          <a:stretch>
            <a:fillRect/>
          </a:stretch>
        </p:blipFill>
        <p:spPr>
          <a:xfrm>
            <a:off x="4755801" y="1928489"/>
            <a:ext cx="3875061" cy="1286521"/>
          </a:xfrm>
          <a:prstGeom prst="roundRect">
            <a:avLst>
              <a:gd name="adj" fmla="val 6795"/>
            </a:avLst>
          </a:prstGeom>
        </p:spPr>
      </p:pic>
      <p:grpSp>
        <p:nvGrpSpPr>
          <p:cNvPr id="14" name="Google Shape;387;p29">
            <a:extLst>
              <a:ext uri="{FF2B5EF4-FFF2-40B4-BE49-F238E27FC236}">
                <a16:creationId xmlns:a16="http://schemas.microsoft.com/office/drawing/2014/main" id="{25FD0CCC-FDDE-681F-5D24-AA71340CD3EB}"/>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1A01B5F3-C226-6BDF-A48D-571AC7FE676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69C9DEFC-8EC6-04FE-C299-83ED97186C61}"/>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DD0D428A-E836-CB86-8F8F-F62174DF77EC}"/>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1;p29">
              <a:hlinkClick r:id="" action="ppaction://noaction"/>
              <a:extLst>
                <a:ext uri="{FF2B5EF4-FFF2-40B4-BE49-F238E27FC236}">
                  <a16:creationId xmlns:a16="http://schemas.microsoft.com/office/drawing/2014/main" id="{FC145B12-FBA5-7031-BE04-0DD8E73E1344}"/>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2;p29">
              <a:hlinkClick r:id="" action="ppaction://noaction"/>
              <a:extLst>
                <a:ext uri="{FF2B5EF4-FFF2-40B4-BE49-F238E27FC236}">
                  <a16:creationId xmlns:a16="http://schemas.microsoft.com/office/drawing/2014/main" id="{70438577-4340-7BFC-99A4-ACFDE6C00A50}"/>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3;p29">
              <a:hlinkClick r:id="" action="ppaction://noaction"/>
              <a:extLst>
                <a:ext uri="{FF2B5EF4-FFF2-40B4-BE49-F238E27FC236}">
                  <a16:creationId xmlns:a16="http://schemas.microsoft.com/office/drawing/2014/main" id="{B2EDC51F-747D-B4C3-5397-48B1FBC554FB}"/>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394;p29">
              <a:hlinkClick r:id="" action="ppaction://noaction"/>
              <a:extLst>
                <a:ext uri="{FF2B5EF4-FFF2-40B4-BE49-F238E27FC236}">
                  <a16:creationId xmlns:a16="http://schemas.microsoft.com/office/drawing/2014/main" id="{7CF7834E-5853-9B0D-FF83-B8C63539F60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407;p29">
              <a:hlinkClick r:id="" action="ppaction://noaction"/>
              <a:extLst>
                <a:ext uri="{FF2B5EF4-FFF2-40B4-BE49-F238E27FC236}">
                  <a16:creationId xmlns:a16="http://schemas.microsoft.com/office/drawing/2014/main" id="{425D4A5B-9D23-1DE5-2CE5-97604FA6F5A5}"/>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 name="Textfeld 14">
            <a:extLst>
              <a:ext uri="{FF2B5EF4-FFF2-40B4-BE49-F238E27FC236}">
                <a16:creationId xmlns:a16="http://schemas.microsoft.com/office/drawing/2014/main" id="{DE6C4267-9C0D-F3AC-436A-C9E773101A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9163211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enthält.&#10;&#10;Beschreibung automatisch generiert.">
            <a:extLst>
              <a:ext uri="{FF2B5EF4-FFF2-40B4-BE49-F238E27FC236}">
                <a16:creationId xmlns:a16="http://schemas.microsoft.com/office/drawing/2014/main" id="{2F16F216-9FFA-1892-2F3B-0770D5176416}"/>
              </a:ext>
            </a:extLst>
          </p:cNvPr>
          <p:cNvPicPr>
            <a:picLocks noChangeAspect="1"/>
          </p:cNvPicPr>
          <p:nvPr/>
        </p:nvPicPr>
        <p:blipFill>
          <a:blip r:embed="rId3"/>
          <a:stretch>
            <a:fillRect/>
          </a:stretch>
        </p:blipFill>
        <p:spPr>
          <a:xfrm>
            <a:off x="1737102" y="1284342"/>
            <a:ext cx="5214535" cy="2971962"/>
          </a:xfrm>
          <a:prstGeom prst="roundRect">
            <a:avLst>
              <a:gd name="adj" fmla="val 4702"/>
            </a:avLst>
          </a:prstGeom>
        </p:spPr>
      </p:pic>
      <p:grpSp>
        <p:nvGrpSpPr>
          <p:cNvPr id="13" name="Google Shape;387;p29">
            <a:extLst>
              <a:ext uri="{FF2B5EF4-FFF2-40B4-BE49-F238E27FC236}">
                <a16:creationId xmlns:a16="http://schemas.microsoft.com/office/drawing/2014/main" id="{F2EA318C-DA34-8613-1088-D0021B4B0A9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B39B741B-698D-E690-6C02-2DA5D26ACED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36BB1CAA-A77F-FB59-94DC-322916FA7D36}"/>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125CD458-C7D6-AE33-840D-F4D7193E4588}"/>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FAB276EA-D98B-4CB3-E3AB-BE73DEA08251}"/>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89ABEAFC-12BD-C067-C233-DAF4D4BB53AA}"/>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34B4D21E-4582-3078-7B0B-E3A646AB26E0}"/>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68B3F988-7C2E-FD5B-7D1A-031A15A10D2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91FD4884-A4BC-AE01-A35F-59CF878D2C1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16351B3E-DE8B-F975-CD48-25CD432534D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9533214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Schrift enthält.&#10;&#10;Beschreibung automatisch generiert.">
            <a:extLst>
              <a:ext uri="{FF2B5EF4-FFF2-40B4-BE49-F238E27FC236}">
                <a16:creationId xmlns:a16="http://schemas.microsoft.com/office/drawing/2014/main" id="{FDBF8206-8EDC-767D-56E4-1AA47C3D7010}"/>
              </a:ext>
            </a:extLst>
          </p:cNvPr>
          <p:cNvPicPr>
            <a:picLocks noChangeAspect="1"/>
          </p:cNvPicPr>
          <p:nvPr/>
        </p:nvPicPr>
        <p:blipFill>
          <a:blip r:embed="rId3"/>
          <a:stretch>
            <a:fillRect/>
          </a:stretch>
        </p:blipFill>
        <p:spPr>
          <a:xfrm>
            <a:off x="1123950" y="1364012"/>
            <a:ext cx="6896100" cy="2647950"/>
          </a:xfrm>
          <a:prstGeom prst="roundRect">
            <a:avLst>
              <a:gd name="adj" fmla="val 4437"/>
            </a:avLst>
          </a:prstGeom>
        </p:spPr>
      </p:pic>
      <p:grpSp>
        <p:nvGrpSpPr>
          <p:cNvPr id="13" name="Google Shape;387;p29">
            <a:extLst>
              <a:ext uri="{FF2B5EF4-FFF2-40B4-BE49-F238E27FC236}">
                <a16:creationId xmlns:a16="http://schemas.microsoft.com/office/drawing/2014/main" id="{8DA6376B-C04C-7E98-4C63-9A377143E322}"/>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69D7C459-36E2-14A8-5C57-DDE8A890E4DE}"/>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BD659C9-3E6E-7062-7749-83A6535F1A1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EF4B07E4-DDB3-DC6C-44A4-8101BF1AFA23}"/>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9B8A8378-5064-11DE-A4D0-A64731E0C7E6}"/>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DC5AC0F3-1979-86E8-4DC3-974F5B446934}"/>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5C486DFA-8BB9-BDE7-4E05-F8CB278CFE64}"/>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504AA1A5-B3BE-4B97-8C6F-EADD6FE0992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0F70DDD1-3D6C-7475-3AC1-8CDC443200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A71F3B7-A074-8BCD-A901-9133F41F1EA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4439647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4" y="2775800"/>
            <a:ext cx="4715825"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a:t>Testplan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9CD1756D-BB6E-0305-85DB-1EB979B180B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3E3173D-070F-BA6D-78D0-ED96D3A08D4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CEAEBBAB-DC4C-DB99-D12E-C3710DFD5CA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E078ADE-6699-788C-E4B2-39BE60A00E74}"/>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02EAA34-06E4-A71B-A46D-58441D26E984}"/>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27B82E35-9B73-2557-2306-E33F2D847DC0}"/>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F5856BC-75AB-F51E-A433-2A7F699787BD}"/>
                </a:ext>
              </a:extLst>
            </p:cNvPr>
            <p:cNvSpPr/>
            <p:nvPr/>
          </p:nvSpPr>
          <p:spPr>
            <a:xfrm>
              <a:off x="3491476"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1157EC40-E270-CEEE-2AF1-F2106E3E0CB5}"/>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D754F0F9-5F80-3D2F-DAB6-6B985E139788}"/>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64158DDD-ABBB-8082-33BD-3BBFBD959C6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4258172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de-DE"/>
              <a:t>Test plan</a:t>
            </a:r>
          </a:p>
        </p:txBody>
      </p:sp>
      <p:sp>
        <p:nvSpPr>
          <p:cNvPr id="459" name="Google Shape;459;p31"/>
          <p:cNvSpPr txBox="1">
            <a:spLocks noGrp="1"/>
          </p:cNvSpPr>
          <p:nvPr>
            <p:ph type="subTitle" idx="1"/>
          </p:nvPr>
        </p:nvSpPr>
        <p:spPr>
          <a:xfrm>
            <a:off x="2365363" y="2363985"/>
            <a:ext cx="4637752" cy="572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de-DE"/>
              <a:t>Sicherstellung der Funktionalität der GUI Elemente</a:t>
            </a:r>
          </a:p>
          <a:p>
            <a:pPr marL="171450" lvl="0" indent="-171450" algn="l" rtl="0">
              <a:spcBef>
                <a:spcPts val="0"/>
              </a:spcBef>
              <a:spcAft>
                <a:spcPts val="0"/>
              </a:spcAft>
              <a:buFont typeface="Arial" panose="020B0604020202020204" pitchFamily="34" charset="0"/>
              <a:buChar char="•"/>
            </a:pPr>
            <a:r>
              <a:rPr lang="de-DE"/>
              <a:t>Manuelle Tests, durchgeführt von ausgewählten Testpersonen</a:t>
            </a:r>
            <a:endParaRPr/>
          </a:p>
        </p:txBody>
      </p:sp>
      <p:sp>
        <p:nvSpPr>
          <p:cNvPr id="463" name="Google Shape;463;p31"/>
          <p:cNvSpPr txBox="1">
            <a:spLocks noGrp="1"/>
          </p:cNvSpPr>
          <p:nvPr>
            <p:ph type="subTitle" idx="5"/>
          </p:nvPr>
        </p:nvSpPr>
        <p:spPr>
          <a:xfrm>
            <a:off x="2365364" y="198268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GUI-Tests</a:t>
            </a:r>
            <a:endParaRPr/>
          </a:p>
        </p:txBody>
      </p:sp>
      <p:grpSp>
        <p:nvGrpSpPr>
          <p:cNvPr id="14" name="Gruppieren 13">
            <a:extLst>
              <a:ext uri="{FF2B5EF4-FFF2-40B4-BE49-F238E27FC236}">
                <a16:creationId xmlns:a16="http://schemas.microsoft.com/office/drawing/2014/main" id="{CD15C700-7233-45E1-BD81-438293CE26A0}"/>
              </a:ext>
            </a:extLst>
          </p:cNvPr>
          <p:cNvGrpSpPr/>
          <p:nvPr/>
        </p:nvGrpSpPr>
        <p:grpSpPr>
          <a:xfrm>
            <a:off x="1815000" y="1993174"/>
            <a:ext cx="359638" cy="357697"/>
            <a:chOff x="1776034" y="1447651"/>
            <a:chExt cx="359638" cy="357697"/>
          </a:xfrm>
        </p:grpSpPr>
        <p:sp>
          <p:nvSpPr>
            <p:cNvPr id="76" name="Google Shape;6643;p60">
              <a:extLst>
                <a:ext uri="{FF2B5EF4-FFF2-40B4-BE49-F238E27FC236}">
                  <a16:creationId xmlns:a16="http://schemas.microsoft.com/office/drawing/2014/main" id="{F4BD9033-4427-4D22-A44A-440E2DB9B6D3}"/>
                </a:ext>
              </a:extLst>
            </p:cNvPr>
            <p:cNvSpPr/>
            <p:nvPr/>
          </p:nvSpPr>
          <p:spPr>
            <a:xfrm>
              <a:off x="1776034" y="1679326"/>
              <a:ext cx="359638" cy="126022"/>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644;p60">
              <a:extLst>
                <a:ext uri="{FF2B5EF4-FFF2-40B4-BE49-F238E27FC236}">
                  <a16:creationId xmlns:a16="http://schemas.microsoft.com/office/drawing/2014/main" id="{4823B1B5-2E67-4065-B8D0-30FD26E8E915}"/>
                </a:ext>
              </a:extLst>
            </p:cNvPr>
            <p:cNvSpPr/>
            <p:nvPr/>
          </p:nvSpPr>
          <p:spPr>
            <a:xfrm>
              <a:off x="1912677" y="1447651"/>
              <a:ext cx="84364" cy="84364"/>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645;p60">
              <a:extLst>
                <a:ext uri="{FF2B5EF4-FFF2-40B4-BE49-F238E27FC236}">
                  <a16:creationId xmlns:a16="http://schemas.microsoft.com/office/drawing/2014/main" id="{42458684-ABA6-4853-9F32-FC4456873BB6}"/>
                </a:ext>
              </a:extLst>
            </p:cNvPr>
            <p:cNvSpPr/>
            <p:nvPr/>
          </p:nvSpPr>
          <p:spPr>
            <a:xfrm>
              <a:off x="1870988" y="1553306"/>
              <a:ext cx="167712" cy="147375"/>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387;p29">
            <a:extLst>
              <a:ext uri="{FF2B5EF4-FFF2-40B4-BE49-F238E27FC236}">
                <a16:creationId xmlns:a16="http://schemas.microsoft.com/office/drawing/2014/main" id="{34A625FE-9ADE-7C3C-1296-ED80063DFA2D}"/>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9BEEA6AB-A336-5666-94DC-9968BE8A282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372F4682-2387-277A-AA33-CB646FEF962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B2097A7B-CA70-8ABA-6082-9D98F7CF671E}"/>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F82A53-77CF-5953-05A8-52A45FDDA1B7}"/>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7EA6FDB8-16DE-4383-2D96-95D5379D0BF9}"/>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D3252C4D-6C0F-E5B8-C451-A7AB3EEDFC67}"/>
                </a:ext>
              </a:extLst>
            </p:cNvPr>
            <p:cNvSpPr/>
            <p:nvPr/>
          </p:nvSpPr>
          <p:spPr>
            <a:xfrm>
              <a:off x="3491476"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F33B5D02-8E80-D9B0-636D-90DF9468B7F5}"/>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5A44B25-2A0C-8AC7-D3D3-9C5FDE75481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004CE466-2C9B-DB33-5A91-408FF357D0D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460021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3">
                                            <p:txEl>
                                              <p:pRg st="0" end="0"/>
                                            </p:txEl>
                                          </p:spTgt>
                                        </p:tgtEl>
                                        <p:attrNameLst>
                                          <p:attrName>style.visibility</p:attrName>
                                        </p:attrNameLst>
                                      </p:cBhvr>
                                      <p:to>
                                        <p:strVal val="visible"/>
                                      </p:to>
                                    </p:set>
                                    <p:animEffect transition="in" filter="fade">
                                      <p:cBhvr>
                                        <p:cTn id="7" dur="500"/>
                                        <p:tgtEl>
                                          <p:spTgt spid="46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59">
                                            <p:txEl>
                                              <p:pRg st="0" end="0"/>
                                            </p:txEl>
                                          </p:spTgt>
                                        </p:tgtEl>
                                        <p:attrNameLst>
                                          <p:attrName>style.visibility</p:attrName>
                                        </p:attrNameLst>
                                      </p:cBhvr>
                                      <p:to>
                                        <p:strVal val="visible"/>
                                      </p:to>
                                    </p:set>
                                    <p:animEffect transition="in" filter="fade">
                                      <p:cBhvr>
                                        <p:cTn id="15" dur="500"/>
                                        <p:tgtEl>
                                          <p:spTgt spid="45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59">
                                            <p:txEl>
                                              <p:pRg st="1" end="1"/>
                                            </p:txEl>
                                          </p:spTgt>
                                        </p:tgtEl>
                                        <p:attrNameLst>
                                          <p:attrName>style.visibility</p:attrName>
                                        </p:attrNameLst>
                                      </p:cBhvr>
                                      <p:to>
                                        <p:strVal val="visible"/>
                                      </p:to>
                                    </p:set>
                                    <p:animEffect transition="in" filter="fade">
                                      <p:cBhvr>
                                        <p:cTn id="20" dur="500"/>
                                        <p:tgtEl>
                                          <p:spTgt spid="45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9" grpId="0" build="p"/>
      <p:bldP spid="46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34" name="Google Shape;234;p24"/>
          <p:cNvSpPr txBox="1">
            <a:spLocks noGrp="1"/>
          </p:cNvSpPr>
          <p:nvPr>
            <p:ph type="ctrTitle"/>
          </p:nvPr>
        </p:nvSpPr>
        <p:spPr>
          <a:xfrm>
            <a:off x="529186" y="1518900"/>
            <a:ext cx="8079134" cy="2105700"/>
          </a:xfrm>
          <a:prstGeom prst="rect">
            <a:avLst/>
          </a:prstGeom>
        </p:spPr>
        <p:txBody>
          <a:bodyPr spcFirstLastPara="1" wrap="square" lIns="91425" tIns="91425" rIns="91425" bIns="91425" anchor="b" anchorCtr="0">
            <a:noAutofit/>
          </a:bodyPr>
          <a:lstStyle/>
          <a:p>
            <a:r>
              <a:rPr lang="en" err="1"/>
              <a:t>Vielen</a:t>
            </a:r>
            <a:r>
              <a:rPr lang="en"/>
              <a:t> Dank für </a:t>
            </a:r>
            <a:r>
              <a:rPr lang="en" err="1"/>
              <a:t>eure</a:t>
            </a:r>
            <a:r>
              <a:rPr lang="en"/>
              <a:t> </a:t>
            </a:r>
            <a:r>
              <a:rPr lang="en" err="1"/>
              <a:t>Aufmerksamkeit</a:t>
            </a:r>
            <a:endParaRPr lang="de-DE" err="1"/>
          </a:p>
        </p:txBody>
      </p:sp>
      <p:sp>
        <p:nvSpPr>
          <p:cNvPr id="3" name="Untertitel 2">
            <a:extLst>
              <a:ext uri="{FF2B5EF4-FFF2-40B4-BE49-F238E27FC236}">
                <a16:creationId xmlns:a16="http://schemas.microsoft.com/office/drawing/2014/main" id="{6336B3C7-D7C1-4E66-870F-3B5F8BF2A769}"/>
              </a:ext>
            </a:extLst>
          </p:cNvPr>
          <p:cNvSpPr>
            <a:spLocks noGrp="1"/>
          </p:cNvSpPr>
          <p:nvPr>
            <p:ph type="subTitle" idx="1"/>
          </p:nvPr>
        </p:nvSpPr>
        <p:spPr/>
        <p:txBody>
          <a:bodyPr/>
          <a:lstStyle/>
          <a:p>
            <a:endParaRPr lang="de-DE"/>
          </a:p>
        </p:txBody>
      </p:sp>
      <p:grpSp>
        <p:nvGrpSpPr>
          <p:cNvPr id="12" name="Google Shape;387;p29">
            <a:extLst>
              <a:ext uri="{FF2B5EF4-FFF2-40B4-BE49-F238E27FC236}">
                <a16:creationId xmlns:a16="http://schemas.microsoft.com/office/drawing/2014/main" id="{F3EFB394-F61E-CF28-F94F-B0F81F022E4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23BE5F4D-AF82-5794-B9C6-FCDC56A5A1A0}"/>
                </a:ext>
              </a:extLst>
            </p:cNvPr>
            <p:cNvSpPr/>
            <p:nvPr/>
          </p:nvSpPr>
          <p:spPr>
            <a:xfrm>
              <a:off x="203101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48BB083-AB8D-6D1E-7A60-08CD54AA2A5B}"/>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0468E401-51D9-6473-9E83-78EE09F9345D}"/>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BB5B7EFB-738C-8FC8-4010-9E69C1397716}"/>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CBA052F-8B8B-E3B9-3788-93B03819DBCD}"/>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9137A465-7E58-8019-2DEB-8B12800AE91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EA74016-EC64-ECB4-61A2-68E7BCE04B8C}"/>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F826E3B-3C1E-2D16-9C6A-B141A99AFBC0}"/>
                </a:ext>
              </a:extLst>
            </p:cNvPr>
            <p:cNvSpPr/>
            <p:nvPr/>
          </p:nvSpPr>
          <p:spPr>
            <a:xfrm>
              <a:off x="1738925"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090EBB23-7567-B62B-8C4E-E7005D25655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981290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4403091" y="308500"/>
            <a:ext cx="45719" cy="97525"/>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 name="Google Shape;387;p29">
            <a:extLst>
              <a:ext uri="{FF2B5EF4-FFF2-40B4-BE49-F238E27FC236}">
                <a16:creationId xmlns:a16="http://schemas.microsoft.com/office/drawing/2014/main" id="{F751809C-BDDB-BC9A-3349-EBCEE3B54F5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8EEE257E-ED94-75EC-685D-5AA77F6D9846}"/>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C1C6C5F1-0605-E617-A066-E3C04705D9E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E132F06-4D98-FFEF-4BE0-E8F14DDE3353}"/>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7DDE392-FB38-8031-68F4-0E6DD956462C}"/>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35B820E0-05A6-0E35-180D-CB2C23533E87}"/>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4C3B4B0-60F4-E2CD-9B1B-790E383CC4E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BD240AF-3ED6-050E-BF8F-9E27381DD6C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BBEEC98-4C1C-AEC2-3F1C-FCCADBC4270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04A50BD6-D3AE-CD58-CC5D-18BE5507A04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43"/>
          <p:cNvSpPr txBox="1">
            <a:spLocks noGrp="1"/>
          </p:cNvSpPr>
          <p:nvPr>
            <p:ph type="title"/>
          </p:nvPr>
        </p:nvSpPr>
        <p:spPr>
          <a:xfrm>
            <a:off x="2731630" y="889625"/>
            <a:ext cx="36807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60" name="Google Shape;960;p43"/>
          <p:cNvSpPr txBox="1">
            <a:spLocks noGrp="1"/>
          </p:cNvSpPr>
          <p:nvPr>
            <p:ph type="subTitle" idx="1"/>
          </p:nvPr>
        </p:nvSpPr>
        <p:spPr>
          <a:xfrm>
            <a:off x="2731599" y="1899375"/>
            <a:ext cx="36807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Barlow"/>
                <a:ea typeface="Barlow"/>
                <a:cs typeface="Barlow"/>
                <a:sym typeface="Barlow"/>
              </a:rPr>
              <a:t>Do you have any questions?</a:t>
            </a:r>
            <a:endParaRPr b="1">
              <a:latin typeface="Barlow"/>
              <a:ea typeface="Barlow"/>
              <a:cs typeface="Barlow"/>
              <a:sym typeface="Barlow"/>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961" name="Google Shape;961;p43"/>
          <p:cNvSpPr txBox="1"/>
          <p:nvPr/>
        </p:nvSpPr>
        <p:spPr>
          <a:xfrm>
            <a:off x="2496150" y="4125850"/>
            <a:ext cx="4151700" cy="36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Please keep this slide for attribution</a:t>
            </a:r>
            <a:endParaRPr sz="1200">
              <a:solidFill>
                <a:schemeClr val="dk1"/>
              </a:solidFill>
              <a:latin typeface="Barlow Medium"/>
              <a:ea typeface="Barlow Medium"/>
              <a:cs typeface="Barlow Medium"/>
              <a:sym typeface="Barlow Medium"/>
            </a:endParaRPr>
          </a:p>
        </p:txBody>
      </p:sp>
      <p:grpSp>
        <p:nvGrpSpPr>
          <p:cNvPr id="962" name="Google Shape;962;p43"/>
          <p:cNvGrpSpPr/>
          <p:nvPr/>
        </p:nvGrpSpPr>
        <p:grpSpPr>
          <a:xfrm>
            <a:off x="3582599" y="3176500"/>
            <a:ext cx="387681" cy="387661"/>
            <a:chOff x="266768" y="1721375"/>
            <a:chExt cx="397907" cy="397887"/>
          </a:xfrm>
        </p:grpSpPr>
        <p:sp>
          <p:nvSpPr>
            <p:cNvPr id="963" name="Google Shape;963;p4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3"/>
          <p:cNvGrpSpPr/>
          <p:nvPr/>
        </p:nvGrpSpPr>
        <p:grpSpPr>
          <a:xfrm>
            <a:off x="4641295" y="3176262"/>
            <a:ext cx="387661" cy="387661"/>
            <a:chOff x="1379798" y="1723250"/>
            <a:chExt cx="397887" cy="397887"/>
          </a:xfrm>
        </p:grpSpPr>
        <p:sp>
          <p:nvSpPr>
            <p:cNvPr id="966" name="Google Shape;966;p4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3"/>
          <p:cNvGrpSpPr/>
          <p:nvPr/>
        </p:nvGrpSpPr>
        <p:grpSpPr>
          <a:xfrm>
            <a:off x="4110255" y="3176262"/>
            <a:ext cx="387641" cy="387661"/>
            <a:chOff x="864491" y="1723250"/>
            <a:chExt cx="397866" cy="397887"/>
          </a:xfrm>
        </p:grpSpPr>
        <p:sp>
          <p:nvSpPr>
            <p:cNvPr id="971" name="Google Shape;971;p4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3"/>
          <p:cNvGrpSpPr/>
          <p:nvPr/>
        </p:nvGrpSpPr>
        <p:grpSpPr>
          <a:xfrm>
            <a:off x="5172357" y="3175610"/>
            <a:ext cx="388966" cy="388966"/>
            <a:chOff x="1190625" y="238125"/>
            <a:chExt cx="5235075" cy="5235075"/>
          </a:xfrm>
        </p:grpSpPr>
        <p:sp>
          <p:nvSpPr>
            <p:cNvPr id="975" name="Google Shape;975;p4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3"/>
          <p:cNvGrpSpPr/>
          <p:nvPr/>
        </p:nvGrpSpPr>
        <p:grpSpPr>
          <a:xfrm>
            <a:off x="1738925" y="4718600"/>
            <a:ext cx="5666144" cy="116400"/>
            <a:chOff x="1738925" y="4718600"/>
            <a:chExt cx="5666144" cy="116400"/>
          </a:xfrm>
        </p:grpSpPr>
        <p:sp>
          <p:nvSpPr>
            <p:cNvPr id="978" name="Google Shape;978;p43">
              <a:hlinkClick r:id="rId3" action="ppaction://hlinksldjump"/>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9" name="Google Shape;979;p43">
              <a:hlinkClick r:id="rId4" action="ppaction://hlinksldjump"/>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0" name="Google Shape;980;p43">
              <a:hlinkClick r:id="rId5" action="ppaction://hlinksldjump"/>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1" name="Google Shape;981;p43">
              <a:hlinkClick r:id="rId6" action="ppaction://hlinksldjump"/>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2" name="Google Shape;982;p43">
              <a:hlinkClick r:id="rId7" action="ppaction://hlinksldjump"/>
            </p:cNvPr>
            <p:cNvSpPr/>
            <p:nvPr/>
          </p:nvSpPr>
          <p:spPr>
            <a:xfrm>
              <a:off x="319938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3" name="Google Shape;983;p43">
              <a:hlinkClick r:id="rId8" action="ppaction://hlinksldjump"/>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4" name="Google Shape;984;p43">
              <a:hlinkClick r:id="rId9" action="ppaction://hlinksldjump"/>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5" name="Google Shape;985;p43">
              <a:hlinkClick r:id="rId10" action="ppaction://hlinksldjump"/>
            </p:cNvPr>
            <p:cNvSpPr/>
            <p:nvPr/>
          </p:nvSpPr>
          <p:spPr>
            <a:xfrm>
              <a:off x="407565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6" name="Google Shape;986;p43">
              <a:hlinkClick r:id="rId10" action="ppaction://hlinksldjump"/>
            </p:cNvPr>
            <p:cNvSpPr/>
            <p:nvPr/>
          </p:nvSpPr>
          <p:spPr>
            <a:xfrm>
              <a:off x="4367751"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7" name="Google Shape;987;p43">
              <a:hlinkClick r:id="rId11" action="ppaction://hlinksldjump"/>
            </p:cNvPr>
            <p:cNvSpPr/>
            <p:nvPr/>
          </p:nvSpPr>
          <p:spPr>
            <a:xfrm>
              <a:off x="4659843"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8" name="Google Shape;988;p43">
              <a:hlinkClick r:id="" action="ppaction://noaction"/>
            </p:cNvPr>
            <p:cNvSpPr/>
            <p:nvPr/>
          </p:nvSpPr>
          <p:spPr>
            <a:xfrm>
              <a:off x="495193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9" name="Google Shape;989;p43">
              <a:hlinkClick r:id="rId12" action="ppaction://hlinksldjump"/>
            </p:cNvPr>
            <p:cNvSpPr/>
            <p:nvPr/>
          </p:nvSpPr>
          <p:spPr>
            <a:xfrm>
              <a:off x="524402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0" name="Google Shape;990;p43">
              <a:hlinkClick r:id="" action="ppaction://noaction"/>
            </p:cNvPr>
            <p:cNvSpPr/>
            <p:nvPr/>
          </p:nvSpPr>
          <p:spPr>
            <a:xfrm>
              <a:off x="5536118"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1" name="Google Shape;991;p43">
              <a:hlinkClick r:id="" action="ppaction://noaction"/>
            </p:cNvPr>
            <p:cNvSpPr/>
            <p:nvPr/>
          </p:nvSpPr>
          <p:spPr>
            <a:xfrm>
              <a:off x="582821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2" name="Google Shape;992;p43">
              <a:hlinkClick r:id="" action="ppaction://noaction"/>
            </p:cNvPr>
            <p:cNvSpPr/>
            <p:nvPr/>
          </p:nvSpPr>
          <p:spPr>
            <a:xfrm>
              <a:off x="612030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3" name="Google Shape;993;p43">
              <a:hlinkClick r:id="" action="ppaction://noaction"/>
            </p:cNvPr>
            <p:cNvSpPr/>
            <p:nvPr/>
          </p:nvSpPr>
          <p:spPr>
            <a:xfrm>
              <a:off x="6412393"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4" name="Google Shape;994;p43">
              <a:hlinkClick r:id="" action="ppaction://noaction"/>
            </p:cNvPr>
            <p:cNvSpPr/>
            <p:nvPr/>
          </p:nvSpPr>
          <p:spPr>
            <a:xfrm>
              <a:off x="670448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5" name="Google Shape;995;p43">
              <a:hlinkClick r:id="" action="ppaction://noaction"/>
            </p:cNvPr>
            <p:cNvSpPr/>
            <p:nvPr/>
          </p:nvSpPr>
          <p:spPr>
            <a:xfrm>
              <a:off x="699657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6" name="Google Shape;996;p43">
              <a:hlinkClick r:id="rId10" action="ppaction://hlinksldjump"/>
            </p:cNvPr>
            <p:cNvSpPr/>
            <p:nvPr/>
          </p:nvSpPr>
          <p:spPr>
            <a:xfrm>
              <a:off x="7288669" y="4718600"/>
              <a:ext cx="116400" cy="116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7" name="Google Shape;997;p43">
              <a:hlinkClick r:id="rId13" action="ppaction://hlinksldjump"/>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3991449" y="1644894"/>
            <a:ext cx="869004" cy="1853711"/>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 name="Textfeld 3">
            <a:extLst>
              <a:ext uri="{FF2B5EF4-FFF2-40B4-BE49-F238E27FC236}">
                <a16:creationId xmlns:a16="http://schemas.microsoft.com/office/drawing/2014/main" id="{793563C4-459D-478B-9580-5FB53AD844A4}"/>
              </a:ext>
            </a:extLst>
          </p:cNvPr>
          <p:cNvSpPr txBox="1"/>
          <p:nvPr/>
        </p:nvSpPr>
        <p:spPr>
          <a:xfrm>
            <a:off x="4087669" y="3544168"/>
            <a:ext cx="676273" cy="276999"/>
          </a:xfrm>
          <a:prstGeom prst="rect">
            <a:avLst/>
          </a:prstGeom>
          <a:noFill/>
        </p:spPr>
        <p:txBody>
          <a:bodyPr wrap="square" rtlCol="0">
            <a:spAutoFit/>
          </a:bodyPr>
          <a:lstStyle/>
          <a:p>
            <a:r>
              <a:rPr lang="de-DE" sz="1200" b="1">
                <a:latin typeface="Barlow Medium" panose="00000600000000000000" pitchFamily="2" charset="0"/>
              </a:rPr>
              <a:t>Dennis</a:t>
            </a:r>
          </a:p>
        </p:txBody>
      </p:sp>
      <p:grpSp>
        <p:nvGrpSpPr>
          <p:cNvPr id="12" name="Google Shape;387;p29">
            <a:extLst>
              <a:ext uri="{FF2B5EF4-FFF2-40B4-BE49-F238E27FC236}">
                <a16:creationId xmlns:a16="http://schemas.microsoft.com/office/drawing/2014/main" id="{2EB42698-9D05-CB61-B266-6FF7864CEFF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536EC89-E6C7-5DF9-D601-AA98181F962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2D03FD9B-0486-A64C-794D-EDF357BB48AD}"/>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239B25C4-BEAE-1251-884D-42D7923497C8}"/>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13A51EB8-B8D9-6740-4DA3-D856A2C6C53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D66BE51F-9B27-EF1A-2D7D-E32C18E9421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F4F7FA26-E378-37AC-CCBD-0FD62CBB41B6}"/>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60296386-B325-3D74-C80B-13AC3B75429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6EB2693E-A22D-250A-9E51-CF4E93EAD57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8B6D49AB-B8D9-09FB-7DA3-AE38EC60A50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36151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2823082" y="1644894"/>
            <a:ext cx="869004" cy="1853711"/>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8" name="Google Shape;6243;p59">
            <a:extLst>
              <a:ext uri="{FF2B5EF4-FFF2-40B4-BE49-F238E27FC236}">
                <a16:creationId xmlns:a16="http://schemas.microsoft.com/office/drawing/2014/main" id="{62341560-996E-4A16-9171-652DE931A8BF}"/>
              </a:ext>
            </a:extLst>
          </p:cNvPr>
          <p:cNvSpPr/>
          <p:nvPr/>
        </p:nvSpPr>
        <p:spPr>
          <a:xfrm>
            <a:off x="6061555" y="1093925"/>
            <a:ext cx="818076" cy="82020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feld 1">
            <a:extLst>
              <a:ext uri="{FF2B5EF4-FFF2-40B4-BE49-F238E27FC236}">
                <a16:creationId xmlns:a16="http://schemas.microsoft.com/office/drawing/2014/main" id="{8601DEBE-7EAF-4307-9AD8-1721E20FADAD}"/>
              </a:ext>
            </a:extLst>
          </p:cNvPr>
          <p:cNvSpPr txBox="1"/>
          <p:nvPr/>
        </p:nvSpPr>
        <p:spPr>
          <a:xfrm>
            <a:off x="6066588" y="1940847"/>
            <a:ext cx="813043" cy="276999"/>
          </a:xfrm>
          <a:prstGeom prst="rect">
            <a:avLst/>
          </a:prstGeom>
          <a:noFill/>
        </p:spPr>
        <p:txBody>
          <a:bodyPr wrap="none" rtlCol="0">
            <a:spAutoFit/>
          </a:bodyPr>
          <a:lstStyle/>
          <a:p>
            <a:r>
              <a:rPr lang="de-DE" sz="1200">
                <a:latin typeface="Barlow Medium" panose="00000600000000000000" pitchFamily="2" charset="0"/>
              </a:rPr>
              <a:t>Kraftklub</a:t>
            </a:r>
          </a:p>
        </p:txBody>
      </p:sp>
      <p:grpSp>
        <p:nvGrpSpPr>
          <p:cNvPr id="32" name="Google Shape;5433;p57">
            <a:extLst>
              <a:ext uri="{FF2B5EF4-FFF2-40B4-BE49-F238E27FC236}">
                <a16:creationId xmlns:a16="http://schemas.microsoft.com/office/drawing/2014/main" id="{C98CD571-AD97-4CB4-89EC-C95523128001}"/>
              </a:ext>
            </a:extLst>
          </p:cNvPr>
          <p:cNvGrpSpPr/>
          <p:nvPr/>
        </p:nvGrpSpPr>
        <p:grpSpPr>
          <a:xfrm>
            <a:off x="5053660" y="2561219"/>
            <a:ext cx="461540" cy="455514"/>
            <a:chOff x="6232000" y="1435050"/>
            <a:chExt cx="488225" cy="481850"/>
          </a:xfrm>
          <a:solidFill>
            <a:srgbClr val="538786"/>
          </a:solidFill>
        </p:grpSpPr>
        <p:sp>
          <p:nvSpPr>
            <p:cNvPr id="33" name="Google Shape;5434;p57">
              <a:extLst>
                <a:ext uri="{FF2B5EF4-FFF2-40B4-BE49-F238E27FC236}">
                  <a16:creationId xmlns:a16="http://schemas.microsoft.com/office/drawing/2014/main" id="{8CC55421-30CC-4DBB-8D02-61670CAA3F78}"/>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5435;p57">
              <a:extLst>
                <a:ext uri="{FF2B5EF4-FFF2-40B4-BE49-F238E27FC236}">
                  <a16:creationId xmlns:a16="http://schemas.microsoft.com/office/drawing/2014/main" id="{22C9CE91-94EF-4FDB-BCCE-AC0ED95186B5}"/>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5436;p57">
              <a:extLst>
                <a:ext uri="{FF2B5EF4-FFF2-40B4-BE49-F238E27FC236}">
                  <a16:creationId xmlns:a16="http://schemas.microsoft.com/office/drawing/2014/main" id="{608B126A-0681-43F1-BA1E-4B0E58042B8D}"/>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5437;p57">
              <a:extLst>
                <a:ext uri="{FF2B5EF4-FFF2-40B4-BE49-F238E27FC236}">
                  <a16:creationId xmlns:a16="http://schemas.microsoft.com/office/drawing/2014/main" id="{3E98196C-CBD7-4908-BE0B-D02F0699968C}"/>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5438;p57">
              <a:extLst>
                <a:ext uri="{FF2B5EF4-FFF2-40B4-BE49-F238E27FC236}">
                  <a16:creationId xmlns:a16="http://schemas.microsoft.com/office/drawing/2014/main" id="{836510B2-044D-4608-9A18-784244BF3CD7}"/>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 name="Google Shape;5433;p57">
            <a:extLst>
              <a:ext uri="{FF2B5EF4-FFF2-40B4-BE49-F238E27FC236}">
                <a16:creationId xmlns:a16="http://schemas.microsoft.com/office/drawing/2014/main" id="{F36F2D7E-9103-457C-B0B2-62A03B7BD20B}"/>
              </a:ext>
            </a:extLst>
          </p:cNvPr>
          <p:cNvGrpSpPr/>
          <p:nvPr/>
        </p:nvGrpSpPr>
        <p:grpSpPr>
          <a:xfrm>
            <a:off x="5053660" y="3409221"/>
            <a:ext cx="461540" cy="455514"/>
            <a:chOff x="6232000" y="1435050"/>
            <a:chExt cx="488225" cy="481850"/>
          </a:xfrm>
          <a:solidFill>
            <a:srgbClr val="538786"/>
          </a:solidFill>
        </p:grpSpPr>
        <p:sp>
          <p:nvSpPr>
            <p:cNvPr id="39" name="Google Shape;5434;p57">
              <a:extLst>
                <a:ext uri="{FF2B5EF4-FFF2-40B4-BE49-F238E27FC236}">
                  <a16:creationId xmlns:a16="http://schemas.microsoft.com/office/drawing/2014/main" id="{9B7CEE68-2313-403A-8D4E-77FC981E5EDA}"/>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5435;p57">
              <a:extLst>
                <a:ext uri="{FF2B5EF4-FFF2-40B4-BE49-F238E27FC236}">
                  <a16:creationId xmlns:a16="http://schemas.microsoft.com/office/drawing/2014/main" id="{F7A048B7-F105-44D7-BEAF-15260B0DF414}"/>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5436;p57">
              <a:extLst>
                <a:ext uri="{FF2B5EF4-FFF2-40B4-BE49-F238E27FC236}">
                  <a16:creationId xmlns:a16="http://schemas.microsoft.com/office/drawing/2014/main" id="{98A0C358-FA3C-4AC1-B8E4-BAAEA71F042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5437;p57">
              <a:extLst>
                <a:ext uri="{FF2B5EF4-FFF2-40B4-BE49-F238E27FC236}">
                  <a16:creationId xmlns:a16="http://schemas.microsoft.com/office/drawing/2014/main" id="{814AF7B9-942D-4E01-A208-972437E71F83}"/>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5438;p57">
              <a:extLst>
                <a:ext uri="{FF2B5EF4-FFF2-40B4-BE49-F238E27FC236}">
                  <a16:creationId xmlns:a16="http://schemas.microsoft.com/office/drawing/2014/main" id="{F824CAF7-2461-4FA7-8A3B-720F62B44011}"/>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 name="Google Shape;5433;p57">
            <a:extLst>
              <a:ext uri="{FF2B5EF4-FFF2-40B4-BE49-F238E27FC236}">
                <a16:creationId xmlns:a16="http://schemas.microsoft.com/office/drawing/2014/main" id="{7C139E76-63AD-4610-9D7E-12CB37D8817E}"/>
              </a:ext>
            </a:extLst>
          </p:cNvPr>
          <p:cNvGrpSpPr/>
          <p:nvPr/>
        </p:nvGrpSpPr>
        <p:grpSpPr>
          <a:xfrm>
            <a:off x="7288669" y="2558288"/>
            <a:ext cx="461540" cy="455514"/>
            <a:chOff x="6232000" y="1435050"/>
            <a:chExt cx="488225" cy="481850"/>
          </a:xfrm>
          <a:solidFill>
            <a:srgbClr val="538786"/>
          </a:solidFill>
        </p:grpSpPr>
        <p:sp>
          <p:nvSpPr>
            <p:cNvPr id="45" name="Google Shape;5434;p57">
              <a:extLst>
                <a:ext uri="{FF2B5EF4-FFF2-40B4-BE49-F238E27FC236}">
                  <a16:creationId xmlns:a16="http://schemas.microsoft.com/office/drawing/2014/main" id="{A31CAE7E-0D86-4493-92D4-860653EFE395}"/>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5435;p57">
              <a:extLst>
                <a:ext uri="{FF2B5EF4-FFF2-40B4-BE49-F238E27FC236}">
                  <a16:creationId xmlns:a16="http://schemas.microsoft.com/office/drawing/2014/main" id="{C8FFA010-1F0F-4AF2-ABFD-24C3B5E650B9}"/>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5436;p57">
              <a:extLst>
                <a:ext uri="{FF2B5EF4-FFF2-40B4-BE49-F238E27FC236}">
                  <a16:creationId xmlns:a16="http://schemas.microsoft.com/office/drawing/2014/main" id="{0A06F56D-FBDD-4E98-823A-54CDB0C857DB}"/>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 name="Google Shape;5437;p57">
              <a:extLst>
                <a:ext uri="{FF2B5EF4-FFF2-40B4-BE49-F238E27FC236}">
                  <a16:creationId xmlns:a16="http://schemas.microsoft.com/office/drawing/2014/main" id="{8513DC88-2251-4846-BE4E-6C4644652815}"/>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5438;p57">
              <a:extLst>
                <a:ext uri="{FF2B5EF4-FFF2-40B4-BE49-F238E27FC236}">
                  <a16:creationId xmlns:a16="http://schemas.microsoft.com/office/drawing/2014/main" id="{44037C4D-8AA3-49A7-A466-2ED2C442C7B4}"/>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 name="Google Shape;5433;p57">
            <a:extLst>
              <a:ext uri="{FF2B5EF4-FFF2-40B4-BE49-F238E27FC236}">
                <a16:creationId xmlns:a16="http://schemas.microsoft.com/office/drawing/2014/main" id="{CB512A6C-A642-41B2-A899-1E59BF181203}"/>
              </a:ext>
            </a:extLst>
          </p:cNvPr>
          <p:cNvGrpSpPr/>
          <p:nvPr/>
        </p:nvGrpSpPr>
        <p:grpSpPr>
          <a:xfrm>
            <a:off x="7288669" y="3406290"/>
            <a:ext cx="461540" cy="455514"/>
            <a:chOff x="6232000" y="1435050"/>
            <a:chExt cx="488225" cy="481850"/>
          </a:xfrm>
          <a:solidFill>
            <a:srgbClr val="538786"/>
          </a:solidFill>
        </p:grpSpPr>
        <p:sp>
          <p:nvSpPr>
            <p:cNvPr id="51" name="Google Shape;5434;p57">
              <a:extLst>
                <a:ext uri="{FF2B5EF4-FFF2-40B4-BE49-F238E27FC236}">
                  <a16:creationId xmlns:a16="http://schemas.microsoft.com/office/drawing/2014/main" id="{0A3EFCD6-39C3-4EC4-8BA5-C8786A76F91F}"/>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 name="Google Shape;5435;p57">
              <a:extLst>
                <a:ext uri="{FF2B5EF4-FFF2-40B4-BE49-F238E27FC236}">
                  <a16:creationId xmlns:a16="http://schemas.microsoft.com/office/drawing/2014/main" id="{51BBC6FB-141A-4DDE-ABD0-F517CCC4D272}"/>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5436;p57">
              <a:extLst>
                <a:ext uri="{FF2B5EF4-FFF2-40B4-BE49-F238E27FC236}">
                  <a16:creationId xmlns:a16="http://schemas.microsoft.com/office/drawing/2014/main" id="{B121C8BC-AA8A-4E14-B565-A7375778D5C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 name="Google Shape;5437;p57">
              <a:extLst>
                <a:ext uri="{FF2B5EF4-FFF2-40B4-BE49-F238E27FC236}">
                  <a16:creationId xmlns:a16="http://schemas.microsoft.com/office/drawing/2014/main" id="{583F1497-EED9-4E33-BA2E-FAC706A79D97}"/>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 name="Google Shape;5438;p57">
              <a:extLst>
                <a:ext uri="{FF2B5EF4-FFF2-40B4-BE49-F238E27FC236}">
                  <a16:creationId xmlns:a16="http://schemas.microsoft.com/office/drawing/2014/main" id="{E85803EF-DCA3-4D34-B950-24464B29F225}"/>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5" name="Verbinder: gewinkelt 4">
            <a:extLst>
              <a:ext uri="{FF2B5EF4-FFF2-40B4-BE49-F238E27FC236}">
                <a16:creationId xmlns:a16="http://schemas.microsoft.com/office/drawing/2014/main" id="{57FE34C8-63C0-45C9-A314-83B28FA98956}"/>
              </a:ext>
            </a:extLst>
          </p:cNvPr>
          <p:cNvCxnSpPr>
            <a:endCxn id="2" idx="2"/>
          </p:cNvCxnSpPr>
          <p:nvPr/>
        </p:nvCxnSpPr>
        <p:spPr>
          <a:xfrm rot="5400000" flipH="1" flipV="1">
            <a:off x="5211715" y="2465179"/>
            <a:ext cx="1508727" cy="1014063"/>
          </a:xfrm>
          <a:prstGeom prst="bentConnector3">
            <a:avLst>
              <a:gd name="adj1" fmla="val 336"/>
            </a:avLst>
          </a:prstGeom>
          <a:ln>
            <a:solidFill>
              <a:srgbClr val="538786"/>
            </a:solidFill>
          </a:ln>
        </p:spPr>
        <p:style>
          <a:lnRef idx="1">
            <a:schemeClr val="dk1"/>
          </a:lnRef>
          <a:fillRef idx="0">
            <a:schemeClr val="dk1"/>
          </a:fillRef>
          <a:effectRef idx="0">
            <a:schemeClr val="dk1"/>
          </a:effectRef>
          <a:fontRef idx="minor">
            <a:schemeClr val="tx1"/>
          </a:fontRef>
        </p:style>
      </p:cxnSp>
      <p:cxnSp>
        <p:nvCxnSpPr>
          <p:cNvPr id="8" name="Verbinder: gewinkelt 7">
            <a:extLst>
              <a:ext uri="{FF2B5EF4-FFF2-40B4-BE49-F238E27FC236}">
                <a16:creationId xmlns:a16="http://schemas.microsoft.com/office/drawing/2014/main" id="{F58B1490-0EAA-4328-9B02-4604B15BB8B5}"/>
              </a:ext>
            </a:extLst>
          </p:cNvPr>
          <p:cNvCxnSpPr>
            <a:endCxn id="2" idx="2"/>
          </p:cNvCxnSpPr>
          <p:nvPr/>
        </p:nvCxnSpPr>
        <p:spPr>
          <a:xfrm flipV="1">
            <a:off x="5420051" y="2217846"/>
            <a:ext cx="1053059" cy="660725"/>
          </a:xfrm>
          <a:prstGeom prst="bentConnector2">
            <a:avLst/>
          </a:prstGeom>
          <a:ln>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10" name="Verbinder: gewinkelt 9">
            <a:extLst>
              <a:ext uri="{FF2B5EF4-FFF2-40B4-BE49-F238E27FC236}">
                <a16:creationId xmlns:a16="http://schemas.microsoft.com/office/drawing/2014/main" id="{60A93C67-CEB7-4474-B84F-58A7AE7E2835}"/>
              </a:ext>
            </a:extLst>
          </p:cNvPr>
          <p:cNvCxnSpPr>
            <a:endCxn id="2" idx="2"/>
          </p:cNvCxnSpPr>
          <p:nvPr/>
        </p:nvCxnSpPr>
        <p:spPr>
          <a:xfrm rot="10800000">
            <a:off x="6473110" y="2217847"/>
            <a:ext cx="871358" cy="660725"/>
          </a:xfrm>
          <a:prstGeom prst="bentConnector2">
            <a:avLst/>
          </a:prstGeom>
          <a:ln>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12" name="Verbinder: gewinkelt 11">
            <a:extLst>
              <a:ext uri="{FF2B5EF4-FFF2-40B4-BE49-F238E27FC236}">
                <a16:creationId xmlns:a16="http://schemas.microsoft.com/office/drawing/2014/main" id="{C85B700C-4534-4EC9-9AA2-523CB62B45A3}"/>
              </a:ext>
            </a:extLst>
          </p:cNvPr>
          <p:cNvCxnSpPr>
            <a:endCxn id="2" idx="2"/>
          </p:cNvCxnSpPr>
          <p:nvPr/>
        </p:nvCxnSpPr>
        <p:spPr>
          <a:xfrm rot="16200000" flipV="1">
            <a:off x="6150029" y="2540928"/>
            <a:ext cx="1517521" cy="871358"/>
          </a:xfrm>
          <a:prstGeom prst="bentConnector3">
            <a:avLst>
              <a:gd name="adj1" fmla="val 833"/>
            </a:avLst>
          </a:prstGeom>
          <a:ln>
            <a:solidFill>
              <a:srgbClr val="538786"/>
            </a:solidFill>
          </a:ln>
        </p:spPr>
        <p:style>
          <a:lnRef idx="1">
            <a:schemeClr val="accent1"/>
          </a:lnRef>
          <a:fillRef idx="0">
            <a:schemeClr val="accent1"/>
          </a:fillRef>
          <a:effectRef idx="0">
            <a:schemeClr val="accent1"/>
          </a:effectRef>
          <a:fontRef idx="minor">
            <a:schemeClr val="tx1"/>
          </a:fontRef>
        </p:style>
      </p:cxnSp>
      <p:grpSp>
        <p:nvGrpSpPr>
          <p:cNvPr id="16" name="Google Shape;387;p29">
            <a:extLst>
              <a:ext uri="{FF2B5EF4-FFF2-40B4-BE49-F238E27FC236}">
                <a16:creationId xmlns:a16="http://schemas.microsoft.com/office/drawing/2014/main" id="{0CBE0331-78FD-AD77-5D2A-6B23DC9506E6}"/>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36EA3D71-404A-310D-3492-8606F312B07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89;p29">
              <a:hlinkClick r:id="" action="ppaction://noaction"/>
              <a:extLst>
                <a:ext uri="{FF2B5EF4-FFF2-40B4-BE49-F238E27FC236}">
                  <a16:creationId xmlns:a16="http://schemas.microsoft.com/office/drawing/2014/main" id="{457E305C-09F3-5F9E-3322-8079A407B81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8A604250-90B3-F67C-F713-47FA586E72D4}"/>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1;p29">
              <a:hlinkClick r:id="" action="ppaction://noaction"/>
              <a:extLst>
                <a:ext uri="{FF2B5EF4-FFF2-40B4-BE49-F238E27FC236}">
                  <a16:creationId xmlns:a16="http://schemas.microsoft.com/office/drawing/2014/main" id="{C99AFE18-D44F-8E66-7997-3BA6942271B8}"/>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2;p29">
              <a:hlinkClick r:id="" action="ppaction://noaction"/>
              <a:extLst>
                <a:ext uri="{FF2B5EF4-FFF2-40B4-BE49-F238E27FC236}">
                  <a16:creationId xmlns:a16="http://schemas.microsoft.com/office/drawing/2014/main" id="{336E4C33-EEEA-E74B-4DDF-6CFABBD1B068}"/>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393;p29">
              <a:hlinkClick r:id="" action="ppaction://noaction"/>
              <a:extLst>
                <a:ext uri="{FF2B5EF4-FFF2-40B4-BE49-F238E27FC236}">
                  <a16:creationId xmlns:a16="http://schemas.microsoft.com/office/drawing/2014/main" id="{5154776D-CBBE-F2BA-144B-9243061B7F1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394;p29">
              <a:hlinkClick r:id="" action="ppaction://noaction"/>
              <a:extLst>
                <a:ext uri="{FF2B5EF4-FFF2-40B4-BE49-F238E27FC236}">
                  <a16:creationId xmlns:a16="http://schemas.microsoft.com/office/drawing/2014/main" id="{E89D8148-B1AF-4895-34FE-847BDAF632B0}"/>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407;p29">
              <a:hlinkClick r:id="" action="ppaction://noaction"/>
              <a:extLst>
                <a:ext uri="{FF2B5EF4-FFF2-40B4-BE49-F238E27FC236}">
                  <a16:creationId xmlns:a16="http://schemas.microsoft.com/office/drawing/2014/main" id="{C00108F4-C6AE-E407-8E1B-2CD0B534343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 name="Textfeld 16">
            <a:extLst>
              <a:ext uri="{FF2B5EF4-FFF2-40B4-BE49-F238E27FC236}">
                <a16:creationId xmlns:a16="http://schemas.microsoft.com/office/drawing/2014/main" id="{A52DFEE5-FAE2-89B1-F1E6-EC3FE7E9423F}"/>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968196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50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75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nodeType="withEffect">
                                  <p:stCondLst>
                                    <p:cond delay="50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par>
                                <p:cTn id="20" presetID="10" presetClass="entr" presetSubtype="0" fill="hold" nodeType="withEffect">
                                  <p:stCondLst>
                                    <p:cond delay="75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nodeType="withEffect">
                                  <p:stCondLst>
                                    <p:cond delay="75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50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nodeType="withEffect">
                                  <p:stCondLst>
                                    <p:cond delay="5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75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2614184" y="2020754"/>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 name="Google Shape;5655;p57">
            <a:extLst>
              <a:ext uri="{FF2B5EF4-FFF2-40B4-BE49-F238E27FC236}">
                <a16:creationId xmlns:a16="http://schemas.microsoft.com/office/drawing/2014/main" id="{7CE01F64-C36B-4981-90AF-9AE632348A25}"/>
              </a:ext>
            </a:extLst>
          </p:cNvPr>
          <p:cNvGrpSpPr/>
          <p:nvPr/>
        </p:nvGrpSpPr>
        <p:grpSpPr>
          <a:xfrm>
            <a:off x="5276322" y="2017812"/>
            <a:ext cx="668288" cy="1425555"/>
            <a:chOff x="4584850" y="4399275"/>
            <a:chExt cx="225875" cy="481825"/>
          </a:xfrm>
          <a:solidFill>
            <a:srgbClr val="538786"/>
          </a:solidFill>
        </p:grpSpPr>
        <p:sp>
          <p:nvSpPr>
            <p:cNvPr id="44" name="Google Shape;5656;p57">
              <a:extLst>
                <a:ext uri="{FF2B5EF4-FFF2-40B4-BE49-F238E27FC236}">
                  <a16:creationId xmlns:a16="http://schemas.microsoft.com/office/drawing/2014/main" id="{FF423C2F-F01B-45CF-BB81-783DA42DB46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5657;p57">
              <a:extLst>
                <a:ext uri="{FF2B5EF4-FFF2-40B4-BE49-F238E27FC236}">
                  <a16:creationId xmlns:a16="http://schemas.microsoft.com/office/drawing/2014/main" id="{096B1E33-062D-4A5F-8611-EA7E2FA63F33}"/>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 name="Rechteck 1">
            <a:extLst>
              <a:ext uri="{FF2B5EF4-FFF2-40B4-BE49-F238E27FC236}">
                <a16:creationId xmlns:a16="http://schemas.microsoft.com/office/drawing/2014/main" id="{BCF58F2F-A97C-4764-927A-3A9F56B3925C}"/>
              </a:ext>
            </a:extLst>
          </p:cNvPr>
          <p:cNvSpPr/>
          <p:nvPr/>
        </p:nvSpPr>
        <p:spPr>
          <a:xfrm>
            <a:off x="1738925" y="1397000"/>
            <a:ext cx="5666144" cy="26416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sp>
        <p:nvSpPr>
          <p:cNvPr id="47" name="Textfeld 46">
            <a:extLst>
              <a:ext uri="{FF2B5EF4-FFF2-40B4-BE49-F238E27FC236}">
                <a16:creationId xmlns:a16="http://schemas.microsoft.com/office/drawing/2014/main" id="{A5A35DDF-8F42-4AB1-AB7E-C5D62AD07CFE}"/>
              </a:ext>
            </a:extLst>
          </p:cNvPr>
          <p:cNvSpPr txBox="1"/>
          <p:nvPr/>
        </p:nvSpPr>
        <p:spPr>
          <a:xfrm>
            <a:off x="4019429" y="1397000"/>
            <a:ext cx="813043" cy="276999"/>
          </a:xfrm>
          <a:prstGeom prst="rect">
            <a:avLst/>
          </a:prstGeom>
          <a:noFill/>
        </p:spPr>
        <p:txBody>
          <a:bodyPr wrap="none" rtlCol="0">
            <a:spAutoFit/>
          </a:bodyPr>
          <a:lstStyle/>
          <a:p>
            <a:r>
              <a:rPr lang="de-DE" sz="1200">
                <a:latin typeface="Barlow Medium" panose="00000600000000000000" pitchFamily="2" charset="0"/>
              </a:rPr>
              <a:t>Kraftklub</a:t>
            </a:r>
          </a:p>
        </p:txBody>
      </p:sp>
      <p:sp>
        <p:nvSpPr>
          <p:cNvPr id="48" name="Google Shape;5787;p58">
            <a:extLst>
              <a:ext uri="{FF2B5EF4-FFF2-40B4-BE49-F238E27FC236}">
                <a16:creationId xmlns:a16="http://schemas.microsoft.com/office/drawing/2014/main" id="{C3DCC415-23DE-4068-956F-E0C0DDB06E60}"/>
              </a:ext>
            </a:extLst>
          </p:cNvPr>
          <p:cNvSpPr/>
          <p:nvPr/>
        </p:nvSpPr>
        <p:spPr>
          <a:xfrm>
            <a:off x="3066449" y="1802573"/>
            <a:ext cx="265870" cy="269493"/>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5666;p57">
            <a:extLst>
              <a:ext uri="{FF2B5EF4-FFF2-40B4-BE49-F238E27FC236}">
                <a16:creationId xmlns:a16="http://schemas.microsoft.com/office/drawing/2014/main" id="{FEB4BF4F-8680-4700-A4F5-8DFF41E29610}"/>
              </a:ext>
            </a:extLst>
          </p:cNvPr>
          <p:cNvGrpSpPr/>
          <p:nvPr/>
        </p:nvGrpSpPr>
        <p:grpSpPr>
          <a:xfrm>
            <a:off x="4256323" y="2517046"/>
            <a:ext cx="339253" cy="339253"/>
            <a:chOff x="899850" y="4992125"/>
            <a:chExt cx="481825" cy="481825"/>
          </a:xfrm>
          <a:solidFill>
            <a:srgbClr val="538786"/>
          </a:solidFill>
        </p:grpSpPr>
        <p:sp>
          <p:nvSpPr>
            <p:cNvPr id="54" name="Google Shape;5667;p57">
              <a:extLst>
                <a:ext uri="{FF2B5EF4-FFF2-40B4-BE49-F238E27FC236}">
                  <a16:creationId xmlns:a16="http://schemas.microsoft.com/office/drawing/2014/main" id="{F58570B3-3D72-4462-B385-981392BE322C}"/>
                </a:ext>
              </a:extLst>
            </p:cNvPr>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 name="Google Shape;5668;p57">
              <a:extLst>
                <a:ext uri="{FF2B5EF4-FFF2-40B4-BE49-F238E27FC236}">
                  <a16:creationId xmlns:a16="http://schemas.microsoft.com/office/drawing/2014/main" id="{BE8497EC-1A65-4984-BFF9-22FB09C12CF0}"/>
                </a:ext>
              </a:extLst>
            </p:cNvPr>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 name="Google Shape;5669;p57">
              <a:extLst>
                <a:ext uri="{FF2B5EF4-FFF2-40B4-BE49-F238E27FC236}">
                  <a16:creationId xmlns:a16="http://schemas.microsoft.com/office/drawing/2014/main" id="{1A454A67-8DE6-4B4F-8EAC-C74B9C5D615F}"/>
                </a:ext>
              </a:extLst>
            </p:cNvPr>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 name="Google Shape;5787;p58">
            <a:extLst>
              <a:ext uri="{FF2B5EF4-FFF2-40B4-BE49-F238E27FC236}">
                <a16:creationId xmlns:a16="http://schemas.microsoft.com/office/drawing/2014/main" id="{1C91071C-9F5E-4F5C-88D6-511D1D508653}"/>
              </a:ext>
            </a:extLst>
          </p:cNvPr>
          <p:cNvSpPr/>
          <p:nvPr/>
        </p:nvSpPr>
        <p:spPr>
          <a:xfrm flipH="1">
            <a:off x="5199097" y="1809425"/>
            <a:ext cx="250599" cy="269493"/>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387;p29">
            <a:extLst>
              <a:ext uri="{FF2B5EF4-FFF2-40B4-BE49-F238E27FC236}">
                <a16:creationId xmlns:a16="http://schemas.microsoft.com/office/drawing/2014/main" id="{2EE11250-FF0A-7BA2-2F76-1E13273F181B}"/>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793409F1-151D-BC66-EAF9-4A1FFF4589F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6FBD98C4-B9DB-35DF-201A-DF8B4ED805D7}"/>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6BD619E6-2F46-84C3-DA8B-67B519EFD3B2}"/>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C0B6089A-F804-65A7-FBBC-4037DE6524AF}"/>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88647E0-F0F7-7CD9-526D-ECFF1BF6B29C}"/>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BDB4FD10-0F2C-4A25-C5C8-4556C343B37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9560D259-DCB5-8ABE-E554-3EBF48C1FCF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93AF7F83-04D3-C56E-EEC7-02060A68DE97}"/>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D5EAD2BD-A5DF-BE1E-AAA1-54DF1D5DCA0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83881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48"/>
                                        </p:tgtEl>
                                      </p:cBhvr>
                                    </p:animEffect>
                                    <p:set>
                                      <p:cBhvr>
                                        <p:cTn id="17" dur="1" fill="hold">
                                          <p:stCondLst>
                                            <p:cond delay="499"/>
                                          </p:stCondLst>
                                        </p:cTn>
                                        <p:tgtEl>
                                          <p:spTgt spid="48"/>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1000"/>
                                        <p:tgtEl>
                                          <p:spTgt spid="49"/>
                                        </p:tgtEl>
                                      </p:cBhvr>
                                    </p:animEffect>
                                    <p:anim calcmode="lin" valueType="num">
                                      <p:cBhvr>
                                        <p:cTn id="23" dur="1000" fill="hold"/>
                                        <p:tgtEl>
                                          <p:spTgt spid="49"/>
                                        </p:tgtEl>
                                        <p:attrNameLst>
                                          <p:attrName>ppt_x</p:attrName>
                                        </p:attrNameLst>
                                      </p:cBhvr>
                                      <p:tavLst>
                                        <p:tav tm="0">
                                          <p:val>
                                            <p:strVal val="#ppt_x"/>
                                          </p:val>
                                        </p:tav>
                                        <p:tav tm="100000">
                                          <p:val>
                                            <p:strVal val="#ppt_x"/>
                                          </p:val>
                                        </p:tav>
                                      </p:tavLst>
                                    </p:anim>
                                    <p:anim calcmode="lin" valueType="num">
                                      <p:cBhvr>
                                        <p:cTn id="2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9"/>
                                        </p:tgtEl>
                                      </p:cBhvr>
                                    </p:animEffect>
                                    <p:set>
                                      <p:cBhvr>
                                        <p:cTn id="29" dur="1" fill="hold">
                                          <p:stCondLst>
                                            <p:cond delay="499"/>
                                          </p:stCondLst>
                                        </p:cTn>
                                        <p:tgtEl>
                                          <p:spTgt spid="49"/>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subTnLst>
                                    <p:set>
                                      <p:cBhvr override="childStyle">
                                        <p:cTn dur="1" fill="hold" display="0" masterRel="nextClick" afterEffect="1"/>
                                        <p:tgtEl>
                                          <p:spTgt spid="57"/>
                                        </p:tgtEl>
                                        <p:attrNameLst>
                                          <p:attrName>style.visibility</p:attrName>
                                        </p:attrNameLst>
                                      </p:cBhvr>
                                      <p:to>
                                        <p:strVal val="hidden"/>
                                      </p:to>
                                    </p:set>
                                  </p:sub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500"/>
                                        <p:tgtEl>
                                          <p:spTgt spid="57"/>
                                        </p:tgtEl>
                                      </p:cBhvr>
                                    </p:animEffect>
                                    <p:set>
                                      <p:cBhvr>
                                        <p:cTn id="39"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animBg="1"/>
      <p:bldP spid="48" grpId="1" animBg="1"/>
      <p:bldP spid="57" grpId="0" animBg="1"/>
      <p:bldP spid="57"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2614184" y="2020754"/>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 name="Google Shape;6243;p59">
            <a:extLst>
              <a:ext uri="{FF2B5EF4-FFF2-40B4-BE49-F238E27FC236}">
                <a16:creationId xmlns:a16="http://schemas.microsoft.com/office/drawing/2014/main" id="{9882EA34-DF2C-42D9-B8D1-403EA0722D14}"/>
              </a:ext>
            </a:extLst>
          </p:cNvPr>
          <p:cNvSpPr/>
          <p:nvPr/>
        </p:nvSpPr>
        <p:spPr>
          <a:xfrm>
            <a:off x="5763915" y="204746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5891442" y="3118348"/>
            <a:ext cx="813043" cy="276999"/>
          </a:xfrm>
          <a:prstGeom prst="rect">
            <a:avLst/>
          </a:prstGeom>
          <a:noFill/>
        </p:spPr>
        <p:txBody>
          <a:bodyPr wrap="square" rtlCol="0">
            <a:spAutoFit/>
          </a:bodyPr>
          <a:lstStyle/>
          <a:p>
            <a:r>
              <a:rPr lang="de-DE" sz="1200">
                <a:latin typeface="Barlow Medium" panose="00000600000000000000" pitchFamily="2" charset="0"/>
              </a:rPr>
              <a:t>Kraftklub</a:t>
            </a:r>
          </a:p>
        </p:txBody>
      </p:sp>
      <p:grpSp>
        <p:nvGrpSpPr>
          <p:cNvPr id="42" name="Google Shape;5384;p57">
            <a:extLst>
              <a:ext uri="{FF2B5EF4-FFF2-40B4-BE49-F238E27FC236}">
                <a16:creationId xmlns:a16="http://schemas.microsoft.com/office/drawing/2014/main" id="{47085A69-416C-44C6-9748-631A402D45C8}"/>
              </a:ext>
            </a:extLst>
          </p:cNvPr>
          <p:cNvGrpSpPr/>
          <p:nvPr/>
        </p:nvGrpSpPr>
        <p:grpSpPr>
          <a:xfrm>
            <a:off x="2778590" y="2462412"/>
            <a:ext cx="339253" cy="218676"/>
            <a:chOff x="1492675" y="1520750"/>
            <a:chExt cx="481825" cy="310575"/>
          </a:xfrm>
        </p:grpSpPr>
        <p:sp>
          <p:nvSpPr>
            <p:cNvPr id="46" name="Google Shape;5385;p57">
              <a:extLst>
                <a:ext uri="{FF2B5EF4-FFF2-40B4-BE49-F238E27FC236}">
                  <a16:creationId xmlns:a16="http://schemas.microsoft.com/office/drawing/2014/main" id="{BE81F3A8-78C3-4564-A459-5E933EEC8526}"/>
                </a:ext>
              </a:extLst>
            </p:cNvPr>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w="19050">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5386;p57">
              <a:extLst>
                <a:ext uri="{FF2B5EF4-FFF2-40B4-BE49-F238E27FC236}">
                  <a16:creationId xmlns:a16="http://schemas.microsoft.com/office/drawing/2014/main" id="{F8614E8C-2EAE-4B07-9155-D7C88A97932F}"/>
                </a:ext>
              </a:extLst>
            </p:cNvPr>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w="19050">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 name="Google Shape;387;p29">
            <a:extLst>
              <a:ext uri="{FF2B5EF4-FFF2-40B4-BE49-F238E27FC236}">
                <a16:creationId xmlns:a16="http://schemas.microsoft.com/office/drawing/2014/main" id="{EF1733E6-CD21-37E1-54D1-975375CD52E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6176C1DC-3EC9-1DA4-387B-74A154E226F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0D540596-1BB2-F4B1-98C1-EDD6BCA831A4}"/>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BBA06160-0695-113C-E46C-BFB2E1F9BFBE}"/>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5661258-E968-794E-A657-56D5DE75E22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A5939A7-17AF-CEA1-0875-5D1D92CDCC0E}"/>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7D65C196-B7E8-EC90-CEE5-0EF71CDAADF4}"/>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4EF572E0-9F8A-B1EA-4097-B2FCF74AA130}"/>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4B1B53D-DC07-B74C-213C-16860444CAD7}"/>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8DC900B2-7D99-49CB-D9D8-234507EA3D7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895195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0" presetClass="path" presetSubtype="0" accel="50000" decel="50000" fill="hold" nodeType="clickEffect">
                                  <p:stCondLst>
                                    <p:cond delay="0"/>
                                  </p:stCondLst>
                                  <p:childTnLst>
                                    <p:animMotion origin="layout" path="M 0.01562 -0.00062 L 0.01562 -0.00062 L 0.14392 -0.00185 C 0.15694 -0.00216 0.15156 -0.00556 0.16805 -0.00833 L 0.18263 -0.01111 C 0.19045 -0.01481 0.20416 -0.02068 0.21267 -0.02654 C 0.22152 -0.03302 0.22326 -0.03549 0.2309 -0.04352 C 0.2335 -0.04969 0.23628 -0.05556 0.23819 -0.06296 C 0.23906 -0.06667 0.23958 -0.07068 0.24027 -0.07469 C 0.24132 -0.08549 0.24323 -0.0963 0.24027 -0.1071 C 0.23871 -0.11327 0.2302 -0.12562 0.22725 -0.12901 C 0.22274 -0.13426 0.21823 -0.1392 0.21336 -0.14321 C 0.21024 -0.14568 0.20711 -0.14722 0.20382 -0.14846 C 0.19305 -0.15309 0.19149 -0.15247 0.18055 -0.1537 C 0.17395 -0.15154 0.16701 -0.15123 0.16076 -0.14722 C 0.15729 -0.14506 0.15468 -0.13981 0.15208 -0.13549 C 0.14913 -0.13117 0.146 -0.12191 0.14479 -0.11605 C 0.14357 -0.11111 0.1427 -0.10556 0.14184 -0.10062 C 0.14062 -0.08333 0.14045 -0.08611 0.14253 -0.06173 C 0.14288 -0.0571 0.14357 -0.05247 0.14479 -0.04877 C 0.14496 -0.04753 0.15677 -0.0142 0.16007 -0.0071 C 0.1651 0.0037 0.18003 0.03364 0.18333 0.04877 C 0.18715 0.06543 0.18541 0.0571 0.18854 0.07346 C 0.18819 0.09012 0.18923 0.10741 0.18784 0.12407 C 0.18715 0.13025 0.18454 0.13519 0.18263 0.14074 C 0.17934 0.15093 0.1776 0.15494 0.17239 0.16296 C 0.17066 0.16574 0.16875 0.16852 0.16666 0.17068 C 0.16406 0.17315 0.16128 0.17438 0.1585 0.17593 C 0.1493 0.18025 0.1467 0.17994 0.1375 0.18117 C 0.13055 0.17809 0.12326 0.17778 0.11701 0.17191 C 0.11388 0.16914 0.10538 0.14907 0.10243 0.14198 C 0.10208 0.1392 0.10086 0.12315 0.10086 0.1213 C 0.10138 0.11389 0.10225 0.10617 0.10382 0.09938 C 0.10625 0.08858 0.11788 0.075 0.12135 0.07191 C 0.15104 0.04691 0.12725 0.06543 0.14687 0.05247 C 0.15052 0.05 0.15416 0.04691 0.15781 0.04475 C 0.175 0.03457 0.16319 0.04506 0.18194 0.03179 C 0.19791 0.02037 0.19114 0.02315 0.20607 0.00833 C 0.2085 0.00586 0.21145 0.00463 0.21406 0.00185 C 0.22395 -0.00772 0.23229 -0.01728 0.24027 -0.03179 C 0.24201 -0.03488 0.24392 -0.03735 0.24548 -0.04074 C 0.24791 -0.0463 0.24982 -0.0537 0.25121 -0.06019 C 0.2526 -0.06667 0.25347 -0.07346 0.25486 -0.07963 L 0.2585 -0.09537 C 0.26198 -0.12438 0.26059 -0.11975 0.2651 -0.14074 C 0.26527 -0.14167 0.26875 -0.15617 0.26944 -0.15772 C 0.27066 -0.15957 0.27239 -0.16019 0.27395 -0.16142 C 0.27951 -0.16698 0.27795 -0.16605 0.28333 -0.17068 C 0.28645 -0.17315 0.29132 -0.17654 0.29427 -0.1784 C 0.296 -0.17932 0.29774 -0.17994 0.29948 -0.18086 C 0.30121 -0.1821 0.30277 -0.18395 0.30451 -0.18488 C 0.30625 -0.1858 0.30798 -0.1858 0.30972 -0.18611 C 0.32309 -0.18981 0.31406 -0.18827 0.32864 -0.19012 C 0.32968 -0.19074 0.33055 -0.19228 0.33159 -0.19259 C 0.33437 -0.19383 0.34027 -0.19506 0.34027 -0.19506 C 0.35798 -0.19383 0.35052 -0.19383 0.36302 -0.19383 " pathEditMode="relative" ptsTypes="AAAAAAAAAAAAAAAAAAAAAAAAAAAAAAAAAAAAAAAAAAAAAAAAAAAAAAAA">
                                      <p:cBhvr>
                                        <p:cTn id="13" dur="2000" fill="hold"/>
                                        <p:tgtEl>
                                          <p:spTgt spid="4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1498884" y="1968799"/>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 name="Google Shape;6243;p59">
            <a:extLst>
              <a:ext uri="{FF2B5EF4-FFF2-40B4-BE49-F238E27FC236}">
                <a16:creationId xmlns:a16="http://schemas.microsoft.com/office/drawing/2014/main" id="{9882EA34-DF2C-42D9-B8D1-403EA0722D14}"/>
              </a:ext>
            </a:extLst>
          </p:cNvPr>
          <p:cNvSpPr/>
          <p:nvPr/>
        </p:nvSpPr>
        <p:spPr>
          <a:xfrm>
            <a:off x="5763915" y="204746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5891442" y="3118348"/>
            <a:ext cx="813043" cy="276999"/>
          </a:xfrm>
          <a:prstGeom prst="rect">
            <a:avLst/>
          </a:prstGeom>
          <a:noFill/>
        </p:spPr>
        <p:txBody>
          <a:bodyPr wrap="square" rtlCol="0">
            <a:spAutoFit/>
          </a:bodyPr>
          <a:lstStyle/>
          <a:p>
            <a:r>
              <a:rPr lang="de-DE" sz="1200">
                <a:latin typeface="Barlow Medium" panose="00000600000000000000" pitchFamily="2" charset="0"/>
              </a:rPr>
              <a:t>Kraftklub</a:t>
            </a:r>
          </a:p>
        </p:txBody>
      </p:sp>
      <p:sp>
        <p:nvSpPr>
          <p:cNvPr id="6" name="Google Shape;6243;p59">
            <a:extLst>
              <a:ext uri="{FF2B5EF4-FFF2-40B4-BE49-F238E27FC236}">
                <a16:creationId xmlns:a16="http://schemas.microsoft.com/office/drawing/2014/main" id="{7C8048F5-3946-A05D-25EF-991DEF381901}"/>
              </a:ext>
            </a:extLst>
          </p:cNvPr>
          <p:cNvSpPr/>
          <p:nvPr/>
        </p:nvSpPr>
        <p:spPr>
          <a:xfrm>
            <a:off x="2327295" y="203984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feld 6">
            <a:extLst>
              <a:ext uri="{FF2B5EF4-FFF2-40B4-BE49-F238E27FC236}">
                <a16:creationId xmlns:a16="http://schemas.microsoft.com/office/drawing/2014/main" id="{482D67F4-9A2F-CD65-4B69-605EC9451CDE}"/>
              </a:ext>
            </a:extLst>
          </p:cNvPr>
          <p:cNvSpPr txBox="1"/>
          <p:nvPr/>
        </p:nvSpPr>
        <p:spPr>
          <a:xfrm>
            <a:off x="2378622" y="3110728"/>
            <a:ext cx="1018783" cy="461665"/>
          </a:xfrm>
          <a:prstGeom prst="rect">
            <a:avLst/>
          </a:prstGeom>
          <a:noFill/>
        </p:spPr>
        <p:txBody>
          <a:bodyPr wrap="square" lIns="91440" tIns="45720" rIns="91440" bIns="45720" rtlCol="0" anchor="t">
            <a:spAutoFit/>
          </a:bodyPr>
          <a:lstStyle/>
          <a:p>
            <a:pPr algn="ctr"/>
            <a:r>
              <a:rPr lang="de-DE" sz="1200">
                <a:latin typeface="Barlow Medium"/>
              </a:rPr>
              <a:t>FS223</a:t>
            </a:r>
            <a:br>
              <a:rPr lang="de-DE" sz="1200">
                <a:latin typeface="Barlow Medium"/>
              </a:rPr>
            </a:br>
            <a:r>
              <a:rPr lang="de-DE" sz="1200">
                <a:latin typeface="Barlow Medium"/>
              </a:rPr>
              <a:t>GmbH &amp; Co</a:t>
            </a:r>
            <a:endParaRPr lang="de-DE"/>
          </a:p>
        </p:txBody>
      </p:sp>
      <p:sp>
        <p:nvSpPr>
          <p:cNvPr id="9" name="Rechteck 8">
            <a:extLst>
              <a:ext uri="{FF2B5EF4-FFF2-40B4-BE49-F238E27FC236}">
                <a16:creationId xmlns:a16="http://schemas.microsoft.com/office/drawing/2014/main" id="{A67A94F5-1960-064C-AFB7-F3181FB63215}"/>
              </a:ext>
            </a:extLst>
          </p:cNvPr>
          <p:cNvSpPr/>
          <p:nvPr/>
        </p:nvSpPr>
        <p:spPr>
          <a:xfrm>
            <a:off x="1738925" y="1397000"/>
            <a:ext cx="5666144" cy="26416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grpSp>
        <p:nvGrpSpPr>
          <p:cNvPr id="19" name="Google Shape;387;p29">
            <a:extLst>
              <a:ext uri="{FF2B5EF4-FFF2-40B4-BE49-F238E27FC236}">
                <a16:creationId xmlns:a16="http://schemas.microsoft.com/office/drawing/2014/main" id="{4DC6B5E8-89FC-66A0-DFF0-F1FFE26E20E8}"/>
              </a:ext>
            </a:extLst>
          </p:cNvPr>
          <p:cNvGrpSpPr/>
          <p:nvPr/>
        </p:nvGrpSpPr>
        <p:grpSpPr>
          <a:xfrm>
            <a:off x="3492391" y="4705611"/>
            <a:ext cx="2161042" cy="116400"/>
            <a:chOff x="1738925" y="4718600"/>
            <a:chExt cx="2161042" cy="116400"/>
          </a:xfrm>
        </p:grpSpPr>
        <p:sp>
          <p:nvSpPr>
            <p:cNvPr id="11" name="Google Shape;388;p29">
              <a:hlinkClick r:id="" action="ppaction://noaction"/>
              <a:extLst>
                <a:ext uri="{FF2B5EF4-FFF2-40B4-BE49-F238E27FC236}">
                  <a16:creationId xmlns:a16="http://schemas.microsoft.com/office/drawing/2014/main" id="{28C4B645-ECBD-1A28-F152-9347E0F5FA7A}"/>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389;p29">
              <a:hlinkClick r:id="" action="ppaction://noaction"/>
              <a:extLst>
                <a:ext uri="{FF2B5EF4-FFF2-40B4-BE49-F238E27FC236}">
                  <a16:creationId xmlns:a16="http://schemas.microsoft.com/office/drawing/2014/main" id="{E4717CEB-03B7-2507-B755-3E1DEF3EA1EC}"/>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390;p29">
              <a:hlinkClick r:id="" action="ppaction://noaction"/>
              <a:extLst>
                <a:ext uri="{FF2B5EF4-FFF2-40B4-BE49-F238E27FC236}">
                  <a16:creationId xmlns:a16="http://schemas.microsoft.com/office/drawing/2014/main" id="{B63E763A-58A1-AB61-92A6-0C6655CC8F8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391;p29">
              <a:hlinkClick r:id="" action="ppaction://noaction"/>
              <a:extLst>
                <a:ext uri="{FF2B5EF4-FFF2-40B4-BE49-F238E27FC236}">
                  <a16:creationId xmlns:a16="http://schemas.microsoft.com/office/drawing/2014/main" id="{843BB1FE-7443-FA8E-0510-6E4DECA0EA2B}"/>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392;p29">
              <a:hlinkClick r:id="" action="ppaction://noaction"/>
              <a:extLst>
                <a:ext uri="{FF2B5EF4-FFF2-40B4-BE49-F238E27FC236}">
                  <a16:creationId xmlns:a16="http://schemas.microsoft.com/office/drawing/2014/main" id="{E94F58BB-49C5-48D5-7441-6DF6323B264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 name="Google Shape;393;p29">
              <a:hlinkClick r:id="" action="ppaction://noaction"/>
              <a:extLst>
                <a:ext uri="{FF2B5EF4-FFF2-40B4-BE49-F238E27FC236}">
                  <a16:creationId xmlns:a16="http://schemas.microsoft.com/office/drawing/2014/main" id="{B8DF286E-59C1-F160-8CF3-2034EEBB20C2}"/>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 name="Google Shape;394;p29">
              <a:hlinkClick r:id="" action="ppaction://noaction"/>
              <a:extLst>
                <a:ext uri="{FF2B5EF4-FFF2-40B4-BE49-F238E27FC236}">
                  <a16:creationId xmlns:a16="http://schemas.microsoft.com/office/drawing/2014/main" id="{88F39D1A-EF6D-820C-95D5-6F2DF2332EB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407;p29">
              <a:hlinkClick r:id="" action="ppaction://noaction"/>
              <a:extLst>
                <a:ext uri="{FF2B5EF4-FFF2-40B4-BE49-F238E27FC236}">
                  <a16:creationId xmlns:a16="http://schemas.microsoft.com/office/drawing/2014/main" id="{222A32D5-89CA-9BE9-A85C-D8140267D46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 name="Textfeld 2">
            <a:extLst>
              <a:ext uri="{FF2B5EF4-FFF2-40B4-BE49-F238E27FC236}">
                <a16:creationId xmlns:a16="http://schemas.microsoft.com/office/drawing/2014/main" id="{98AA22CB-E23E-DA81-2E04-C0013366C33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008549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Quoting App Pitch Deck by Slidesgo">
  <a:themeElements>
    <a:clrScheme name="Simple Light">
      <a:dk1>
        <a:srgbClr val="24282A"/>
      </a:dk1>
      <a:lt1>
        <a:srgbClr val="F1E7D6"/>
      </a:lt1>
      <a:dk2>
        <a:srgbClr val="FCF6E7"/>
      </a:dk2>
      <a:lt2>
        <a:srgbClr val="EEBB90"/>
      </a:lt2>
      <a:accent1>
        <a:srgbClr val="E6907D"/>
      </a:accent1>
      <a:accent2>
        <a:srgbClr val="DD4F3D"/>
      </a:accent2>
      <a:accent3>
        <a:srgbClr val="BBC8BA"/>
      </a:accent3>
      <a:accent4>
        <a:srgbClr val="538786"/>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1500</Words>
  <Application>Microsoft Office PowerPoint</Application>
  <PresentationFormat>Bildschirmpräsentation (16:9)</PresentationFormat>
  <Paragraphs>163</Paragraphs>
  <Slides>40</Slides>
  <Notes>40</Notes>
  <HiddenSlides>0</HiddenSlides>
  <MMClips>0</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40</vt:i4>
      </vt:variant>
    </vt:vector>
  </HeadingPairs>
  <TitlesOfParts>
    <vt:vector size="52" baseType="lpstr">
      <vt:lpstr>Arial</vt:lpstr>
      <vt:lpstr>Barlow</vt:lpstr>
      <vt:lpstr>Barlow Medium</vt:lpstr>
      <vt:lpstr>Calibri</vt:lpstr>
      <vt:lpstr>Courier New</vt:lpstr>
      <vt:lpstr>Darker Grotesque</vt:lpstr>
      <vt:lpstr>Darker Grotesque Black</vt:lpstr>
      <vt:lpstr>Nunito Light</vt:lpstr>
      <vt:lpstr>Open Sans</vt:lpstr>
      <vt:lpstr>PT Sans</vt:lpstr>
      <vt:lpstr>Symbol</vt:lpstr>
      <vt:lpstr>Quoting App Pitch Deck by Slidesgo</vt:lpstr>
      <vt:lpstr>Kundenverwaltung</vt:lpstr>
      <vt:lpstr>Agenda</vt:lpstr>
      <vt:lpstr>Problemstellung</vt:lpstr>
      <vt:lpstr>Problemstellung</vt:lpstr>
      <vt:lpstr>Problemstellung</vt:lpstr>
      <vt:lpstr>Problemstellung</vt:lpstr>
      <vt:lpstr>Problemstellung</vt:lpstr>
      <vt:lpstr>Problemstellung</vt:lpstr>
      <vt:lpstr>Problemstellung</vt:lpstr>
      <vt:lpstr>Problemstellung</vt:lpstr>
      <vt:lpstr>Anforderungen</vt:lpstr>
      <vt:lpstr>Anforderungen</vt:lpstr>
      <vt:lpstr>Produkteinsatz</vt:lpstr>
      <vt:lpstr>Produkteinsatz</vt:lpstr>
      <vt:lpstr>Funktionale Anforderungen</vt:lpstr>
      <vt:lpstr>Softwarearchitektur</vt:lpstr>
      <vt:lpstr>PowerPoint-Präsentation</vt:lpstr>
      <vt:lpstr>PowerPoint-Präsentation</vt:lpstr>
      <vt:lpstr>PowerPoint-Präsentation</vt:lpstr>
      <vt:lpstr>PowerPoint-Präsentation</vt:lpstr>
      <vt:lpstr>Anwendungsfalldiagramm – User-Sicht</vt:lpstr>
      <vt:lpstr>PowerPoint-Präsentation</vt:lpstr>
      <vt:lpstr>Anwendungsfalldiagramm – Admin-Sicht</vt:lpstr>
      <vt:lpstr>PowerPoint-Präsentation</vt:lpstr>
      <vt:lpstr>Datenmodell</vt:lpstr>
      <vt:lpstr>Benutzerführung</vt:lpstr>
      <vt:lpstr>Benutzerführung</vt:lpstr>
      <vt:lpstr>Benutzerführung</vt:lpstr>
      <vt:lpstr>Benutzerführung</vt:lpstr>
      <vt:lpstr>Benutzerführung</vt:lpstr>
      <vt:lpstr>Qualitätskriterien</vt:lpstr>
      <vt:lpstr>Qualitätskriterien</vt:lpstr>
      <vt:lpstr>Qualitätskriterien</vt:lpstr>
      <vt:lpstr>Qualitätskriterien</vt:lpstr>
      <vt:lpstr>Qualitätskriterien</vt:lpstr>
      <vt:lpstr>Qualitätskriterien</vt:lpstr>
      <vt:lpstr>Testplan</vt:lpstr>
      <vt:lpstr>Test plan</vt:lpstr>
      <vt:lpstr>Vielen Dank für eure Aufmerksamkeit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Pflichtenheft Kursverwaltung</dc:title>
  <dc:creator>Moritz Dietmann</dc:creator>
  <cp:lastModifiedBy>Karin Geck-Mügge</cp:lastModifiedBy>
  <cp:revision>245</cp:revision>
  <dcterms:modified xsi:type="dcterms:W3CDTF">2024-05-16T07:00:49Z</dcterms:modified>
</cp:coreProperties>
</file>

<file path=docProps/thumbnail.jpeg>
</file>